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326" r:id="rId8"/>
    <p:sldId id="327" r:id="rId9"/>
    <p:sldId id="328" r:id="rId10"/>
    <p:sldId id="339" r:id="rId11"/>
    <p:sldId id="341" r:id="rId12"/>
    <p:sldId id="342" r:id="rId13"/>
    <p:sldId id="340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FE9-49EB-4D0C-8A4C-0745151BE8E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A704-2D6E-455C-A898-A1B2BEFEFE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7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FE9-49EB-4D0C-8A4C-0745151BE8E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A704-2D6E-455C-A898-A1B2BEFEFE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5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FE9-49EB-4D0C-8A4C-0745151BE8E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A704-2D6E-455C-A898-A1B2BEFEFE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4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FE9-49EB-4D0C-8A4C-0745151BE8E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A704-2D6E-455C-A898-A1B2BEFEFE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96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FE9-49EB-4D0C-8A4C-0745151BE8E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A704-2D6E-455C-A898-A1B2BEFEFE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26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FE9-49EB-4D0C-8A4C-0745151BE8E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A704-2D6E-455C-A898-A1B2BEFEFE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16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FE9-49EB-4D0C-8A4C-0745151BE8E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A704-2D6E-455C-A898-A1B2BEFEFE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FE9-49EB-4D0C-8A4C-0745151BE8E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A704-2D6E-455C-A898-A1B2BEFEFE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5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FE9-49EB-4D0C-8A4C-0745151BE8E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A704-2D6E-455C-A898-A1B2BEFEFE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04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FE9-49EB-4D0C-8A4C-0745151BE8E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A704-2D6E-455C-A898-A1B2BEFEFE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79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FE9-49EB-4D0C-8A4C-0745151BE8E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A704-2D6E-455C-A898-A1B2BEFEFE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90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EFE9-49EB-4D0C-8A4C-0745151BE8E2}" type="datetimeFigureOut">
              <a:rPr lang="sl-SI" smtClean="0"/>
              <a:t>13. 12. 2023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DA704-2D6E-455C-A898-A1B2BEFEFE9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78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sl-SI" b="1" dirty="0"/>
              <a:t>SVETOVNI DAN GORA</a:t>
            </a:r>
            <a:endParaRPr lang="sl-SI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1071927"/>
            <a:ext cx="7899498" cy="5628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4492615" y="172179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b="1" dirty="0"/>
              <a:t>MEDNARODNI DAN GORA</a:t>
            </a:r>
            <a:endParaRPr lang="sl-SI" sz="4800" dirty="0"/>
          </a:p>
        </p:txBody>
      </p:sp>
      <p:sp>
        <p:nvSpPr>
          <p:cNvPr id="7" name="Pravokotnik 6"/>
          <p:cNvSpPr/>
          <p:nvPr/>
        </p:nvSpPr>
        <p:spPr>
          <a:xfrm>
            <a:off x="395536" y="633843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</a:rPr>
              <a:t>11. DECEMBER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059832" y="4338287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bg1">
                    <a:lumMod val="95000"/>
                  </a:schemeClr>
                </a:solidFill>
              </a:rPr>
              <a:t>LETOS V ZNAMENJU KULTURE</a:t>
            </a:r>
          </a:p>
        </p:txBody>
      </p:sp>
    </p:spTree>
    <p:extLst>
      <p:ext uri="{BB962C8B-B14F-4D97-AF65-F5344CB8AC3E}">
        <p14:creationId xmlns:p14="http://schemas.microsoft.com/office/powerpoint/2010/main" val="28725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964"/>
            <a:ext cx="9144000" cy="5148072"/>
          </a:xfrm>
          <a:prstGeom prst="rect">
            <a:avLst/>
          </a:prstGeom>
        </p:spPr>
      </p:pic>
      <p:sp>
        <p:nvSpPr>
          <p:cNvPr id="3" name="Pergament 1 2"/>
          <p:cNvSpPr/>
          <p:nvPr/>
        </p:nvSpPr>
        <p:spPr>
          <a:xfrm rot="21143368">
            <a:off x="215517" y="243028"/>
            <a:ext cx="3384376" cy="331236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 rot="21150524">
            <a:off x="539553" y="798921"/>
            <a:ext cx="27363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200" b="1" dirty="0"/>
              <a:t>ISKRENA ZAHVALA VSEM, KI STE DELILI SVOJE HRIBOVSKE UTRINKE Z NAMI IN NAM PRIBLIŽALI HRIBE TUDI PREKO LITERATURE.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323528" y="6061645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000" b="1" dirty="0"/>
              <a:t>NAJ VAS VESELJE DO HRIBOV SPREMLJA ŠE NAPREJ. </a:t>
            </a:r>
          </a:p>
        </p:txBody>
      </p:sp>
    </p:spTree>
    <p:extLst>
      <p:ext uri="{BB962C8B-B14F-4D97-AF65-F5344CB8AC3E}">
        <p14:creationId xmlns:p14="http://schemas.microsoft.com/office/powerpoint/2010/main" val="39918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075240" cy="3600400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sl-SI" dirty="0"/>
            </a:br>
            <a:r>
              <a:rPr lang="sl-SI" dirty="0">
                <a:latin typeface="+mn-lt"/>
              </a:rPr>
              <a:t>Slovenija v obdobju 2023-2024 predseduje Alpski konvenciji, mednarodni konvenciji za zaščito in trajnostni razvoj Alp. </a:t>
            </a:r>
            <a:r>
              <a:rPr lang="sl-SI" sz="4000" b="1" dirty="0">
                <a:latin typeface="+mn-lt"/>
              </a:rPr>
              <a:t> </a:t>
            </a:r>
            <a:br>
              <a:rPr lang="sl-SI" sz="4000" b="1" dirty="0">
                <a:latin typeface="+mn-lt"/>
              </a:rPr>
            </a:br>
            <a:r>
              <a:rPr lang="sl-SI" dirty="0">
                <a:latin typeface="+mn-lt"/>
              </a:rPr>
              <a:t>Festival </a:t>
            </a:r>
            <a:r>
              <a:rPr lang="sl-SI" dirty="0">
                <a:solidFill>
                  <a:srgbClr val="C00000"/>
                </a:solidFill>
                <a:latin typeface="+mn-lt"/>
              </a:rPr>
              <a:t>»Brati gore« </a:t>
            </a:r>
            <a:r>
              <a:rPr lang="sl-SI" dirty="0">
                <a:latin typeface="+mn-lt"/>
              </a:rPr>
              <a:t>je pobuda, katere namen je poudariti raznolikost alpske kulture, jezika, običajev in doživetij. </a:t>
            </a:r>
            <a:endParaRPr lang="sl-SI" sz="4000" b="1" dirty="0"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256584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05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08567"/>
            <a:ext cx="9143999" cy="514943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7848872" cy="1591934"/>
          </a:xfrm>
        </p:spPr>
        <p:txBody>
          <a:bodyPr>
            <a:noAutofit/>
          </a:bodyPr>
          <a:lstStyle/>
          <a:p>
            <a:pPr algn="ctr"/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br>
              <a:rPr lang="sl-SI" sz="4000" dirty="0">
                <a:latin typeface="+mn-lt"/>
              </a:rPr>
            </a:br>
            <a:r>
              <a:rPr lang="sl-SI" sz="2400" dirty="0">
                <a:latin typeface="+mn-lt"/>
              </a:rPr>
              <a:t>NA NAŠI ŠOLI IMAMO NEKAJ </a:t>
            </a:r>
            <a:r>
              <a:rPr lang="sl-SI" sz="2400" dirty="0">
                <a:solidFill>
                  <a:srgbClr val="C00000"/>
                </a:solidFill>
                <a:latin typeface="+mn-lt"/>
              </a:rPr>
              <a:t>„HRIBOVSKIH“ DRUŽIN</a:t>
            </a:r>
            <a:r>
              <a:rPr lang="sl-SI" sz="2400" dirty="0">
                <a:latin typeface="+mn-lt"/>
              </a:rPr>
              <a:t>, KI SO Z NAMI PODELILE NEKAJ SVOJIH PLANINSKIH DOŽIVETIJ TER NAM ZAUPALE KATERE LITERATURE S TO VSEBINO SE POSLUŽUJEJO OZ. JO PREBIRAJO. </a:t>
            </a:r>
          </a:p>
        </p:txBody>
      </p:sp>
    </p:spTree>
    <p:extLst>
      <p:ext uri="{BB962C8B-B14F-4D97-AF65-F5344CB8AC3E}">
        <p14:creationId xmlns:p14="http://schemas.microsoft.com/office/powerpoint/2010/main" val="14688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039328" y="179885"/>
            <a:ext cx="3008313" cy="2376264"/>
          </a:xfrm>
        </p:spPr>
        <p:txBody>
          <a:bodyPr>
            <a:normAutofit fontScale="92500"/>
          </a:bodyPr>
          <a:lstStyle/>
          <a:p>
            <a:r>
              <a:rPr lang="sl-SI" sz="2600" b="1" dirty="0"/>
              <a:t>Hribi in knjige </a:t>
            </a:r>
            <a:r>
              <a:rPr lang="sl-SI" sz="2600" dirty="0"/>
              <a:t>so del njihovega družinskega življenja, zato so nam predstavili mnogo zanimive literature s to vsebino.</a:t>
            </a:r>
          </a:p>
          <a:p>
            <a:endParaRPr lang="sl-SI" dirty="0"/>
          </a:p>
        </p:txBody>
      </p:sp>
      <p:pic>
        <p:nvPicPr>
          <p:cNvPr id="1026" name="Picture 2" descr="PZS | Planinska trgovina | Šepet samotnih stez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162" y="179885"/>
            <a:ext cx="252374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omini starega alpinista | Dobre knji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15" y="188640"/>
            <a:ext cx="2510673" cy="36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meh z gora | Dušan Škodič - Knjigarna Bukl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9636" y="2708920"/>
            <a:ext cx="2729485" cy="404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dločena iti po neznanih pote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19075">
            <a:off x="737736" y="3666721"/>
            <a:ext cx="1896145" cy="27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glavske poti | Samo Rugelj - Knjigarna Bukla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11370">
            <a:off x="6292437" y="3494229"/>
            <a:ext cx="2091185" cy="299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re Slovenije - Miš Založb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5240">
            <a:off x="193535" y="106167"/>
            <a:ext cx="2876992" cy="41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prašaj goro | Joža Mihelič - Knjigarna Bukl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57694">
            <a:off x="5869374" y="147829"/>
            <a:ext cx="2880320" cy="451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ZS | Planinska trgovina | Planinska šol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7922">
            <a:off x="2716225" y="2155471"/>
            <a:ext cx="3223927" cy="46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Seveda pa brez </a:t>
            </a:r>
            <a:r>
              <a:rPr lang="sl-SI" b="1" dirty="0">
                <a:solidFill>
                  <a:srgbClr val="C00000"/>
                </a:solidFill>
              </a:rPr>
              <a:t>Planinskega vestnika </a:t>
            </a:r>
            <a:r>
              <a:rPr lang="sl-SI" dirty="0"/>
              <a:t>in </a:t>
            </a:r>
            <a:r>
              <a:rPr lang="sl-SI" b="1" dirty="0">
                <a:solidFill>
                  <a:srgbClr val="C00000"/>
                </a:solidFill>
              </a:rPr>
              <a:t>zemljevidov</a:t>
            </a:r>
            <a:r>
              <a:rPr lang="sl-SI" dirty="0"/>
              <a:t> ne gre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pic>
        <p:nvPicPr>
          <p:cNvPr id="3076" name="Picture 4" descr="Planinski vestnik med bralci že 125 let - del narodnega bogastva in  kulturne dedišč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635081" cy="44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69776" y="5990695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Planinski vestnik velja za najstarejšo slovensko revijo, ki še izhaja!</a:t>
            </a:r>
          </a:p>
        </p:txBody>
      </p:sp>
    </p:spTree>
    <p:extLst>
      <p:ext uri="{BB962C8B-B14F-4D97-AF65-F5344CB8AC3E}">
        <p14:creationId xmlns:p14="http://schemas.microsoft.com/office/powerpoint/2010/main" val="4381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729" y="41791"/>
            <a:ext cx="5216559" cy="6816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516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34680" cy="1715790"/>
          </a:xfrm>
        </p:spPr>
        <p:txBody>
          <a:bodyPr>
            <a:noAutofit/>
          </a:bodyPr>
          <a:lstStyle/>
          <a:p>
            <a:r>
              <a:rPr lang="sl-SI" sz="2200" dirty="0"/>
              <a:t>Učiteljica Simona Zvonar, katere srce se tudi polni v gorah, pa nam je zaupala sledečo knjigo.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457200" y="2348881"/>
            <a:ext cx="3322712" cy="3816424"/>
          </a:xfrm>
        </p:spPr>
        <p:txBody>
          <a:bodyPr>
            <a:normAutofit fontScale="92500" lnSpcReduction="20000"/>
          </a:bodyPr>
          <a:lstStyle/>
          <a:p>
            <a:r>
              <a:rPr lang="sl-SI" sz="2600" dirty="0"/>
              <a:t>Prepričana sem, da se strinja z besedami Ane Vehovar, ki pravi:</a:t>
            </a:r>
          </a:p>
          <a:p>
            <a:r>
              <a:rPr lang="sl-SI" sz="2600" b="1" dirty="0"/>
              <a:t>„Vsakič, ko se vrnemo z gora, smo malce drugačni: bogatejši, močnejši in malce boljši. Zagotovo pa bolj sproščeni in z bolj polnim zavedanjem življenja.“ </a:t>
            </a:r>
          </a:p>
          <a:p>
            <a:r>
              <a:rPr lang="sl-SI" dirty="0"/>
              <a:t>	</a:t>
            </a:r>
          </a:p>
        </p:txBody>
      </p:sp>
      <p:pic>
        <p:nvPicPr>
          <p:cNvPr id="5" name="Picture 2" descr="GORA - Petra Škarj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1052736"/>
            <a:ext cx="5202578" cy="42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61"/>
            <a:ext cx="9144000" cy="6515277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907704" y="3917783"/>
            <a:ext cx="3888432" cy="4497363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364088" y="162125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/>
              <a:t>„Gora je izziv;</a:t>
            </a:r>
          </a:p>
          <a:p>
            <a:pPr algn="ctr"/>
            <a:r>
              <a:rPr lang="sl-SI" sz="2400" b="1" dirty="0"/>
              <a:t>gora je svoboda.</a:t>
            </a:r>
          </a:p>
          <a:p>
            <a:pPr algn="ctr"/>
            <a:r>
              <a:rPr lang="sl-SI" sz="2400" b="1" dirty="0"/>
              <a:t> Na gori spoznaš, kdo si in kje so tvoje meje. In na gori spoznaš, kje so zgolj tvoji strahovi, ki jih lahko premagaš.“ </a:t>
            </a:r>
          </a:p>
          <a:p>
            <a:pPr algn="ctr"/>
            <a:r>
              <a:rPr lang="sl-SI" sz="2400" b="1" dirty="0"/>
              <a:t>Marjana Žnidaršič</a:t>
            </a:r>
          </a:p>
        </p:txBody>
      </p:sp>
    </p:spTree>
    <p:extLst>
      <p:ext uri="{BB962C8B-B14F-4D97-AF65-F5344CB8AC3E}">
        <p14:creationId xmlns:p14="http://schemas.microsoft.com/office/powerpoint/2010/main" val="21207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99EF9A75F985458E74ADC7C24B8870" ma:contentTypeVersion="14" ma:contentTypeDescription="Ustvari nov dokument." ma:contentTypeScope="" ma:versionID="e14e88d70d17df1b703a448fea4e259f">
  <xsd:schema xmlns:xsd="http://www.w3.org/2001/XMLSchema" xmlns:xs="http://www.w3.org/2001/XMLSchema" xmlns:p="http://schemas.microsoft.com/office/2006/metadata/properties" xmlns:ns3="b674d4da-82ba-4ae7-a4ba-fe357e3f7ba6" xmlns:ns4="04a6aa2e-c7e8-4f71-8a69-5ee5f1e1ffa9" targetNamespace="http://schemas.microsoft.com/office/2006/metadata/properties" ma:root="true" ma:fieldsID="a7b8548c7c99d24e2189b19f0c59a9e7" ns3:_="" ns4:_="">
    <xsd:import namespace="b674d4da-82ba-4ae7-a4ba-fe357e3f7ba6"/>
    <xsd:import namespace="04a6aa2e-c7e8-4f71-8a69-5ee5f1e1ff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4d4da-82ba-4ae7-a4ba-fe357e3f7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6aa2e-c7e8-4f71-8a69-5ee5f1e1ffa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BD3289-40B2-4C9E-9702-36DFA54C58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DAB688-8E21-42CB-9A69-DD5F8DA31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74d4da-82ba-4ae7-a4ba-fe357e3f7ba6"/>
    <ds:schemaRef ds:uri="04a6aa2e-c7e8-4f71-8a69-5ee5f1e1ff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2AB186-F941-414F-AD56-5965CD076521}">
  <ds:schemaRefs>
    <ds:schemaRef ds:uri="http://schemas.microsoft.com/office/2006/metadata/properties"/>
    <ds:schemaRef ds:uri="04a6aa2e-c7e8-4f71-8a69-5ee5f1e1ffa9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b674d4da-82ba-4ae7-a4ba-fe357e3f7ba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280</Words>
  <Application>Microsoft Office PowerPoint</Application>
  <PresentationFormat>Diaprojekcija na zaslonu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SVETOVNI DAN GORA</vt:lpstr>
      <vt:lpstr>  Slovenija v obdobju 2023-2024 predseduje Alpski konvenciji, mednarodni konvenciji za zaščito in trajnostni razvoj Alp.   Festival »Brati gore« je pobuda, katere namen je poudariti raznolikost alpske kulture, jezika, običajev in doživetij. </vt:lpstr>
      <vt:lpstr>              NA NAŠI ŠOLI IMAMO NEKAJ „HRIBOVSKIH“ DRUŽIN, KI SO Z NAMI PODELILE NEKAJ SVOJIH PLANINSKIH DOŽIVETIJ TER NAM ZAUPALE KATERE LITERATURE S TO VSEBINO SE POSLUŽUJEJO OZ. JO PREBIRAJO. </vt:lpstr>
      <vt:lpstr>PowerPointova predstavitev</vt:lpstr>
      <vt:lpstr>PowerPointova predstavitev</vt:lpstr>
      <vt:lpstr>Seveda pa brez Planinskega vestnika in zemljevidov ne gre </vt:lpstr>
      <vt:lpstr>PowerPointova predstavitev</vt:lpstr>
      <vt:lpstr>Učiteljica Simona Zvonar, katere srce se tudi polni v gorah, pa nam je zaupala sledečo knjigo.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SVETOVNI DAN GORA</dc:title>
  <dc:creator>bojana</dc:creator>
  <cp:lastModifiedBy>Izidor Gabrijel</cp:lastModifiedBy>
  <cp:revision>173</cp:revision>
  <dcterms:created xsi:type="dcterms:W3CDTF">2017-11-30T21:22:30Z</dcterms:created>
  <dcterms:modified xsi:type="dcterms:W3CDTF">2023-12-13T09:15:40Z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0x010100FF99EF9A75F985458E74ADC7C24B8870</vt:lpwstr>
  </property>
</Properties>
</file>