
<file path=[Content_Types].xml><?xml version="1.0" encoding="utf-8"?>
<Types xmlns="http://schemas.openxmlformats.org/package/2006/content-types">
  <Default Extension="885b678078df9e4cc5bd9602775d7f0f" ContentType="image/png"/>
  <Default Extension="23512c0c8811962a6081740627efd45b" ContentType="image/png"/>
  <Default Extension="52203dec29a78a5c933d8c34651dc3ee" ContentType="image/png"/>
  <Default Extension="1814fddd98510673a385b79debe2f5bc" ContentType="image/png"/>
  <Default Extension="360a69a6d299b3b58ac5e0a5b5b1404d" ContentType="image/png"/>
  <Default Extension="a40c922888480052160d5542087ad23c" ContentType="image/png"/>
  <Default Extension="17be8f1c9d5bb329c1846d1cd8c52abb" ContentType="image/png"/>
  <Default Extension="566f804328043f09903586b202ff8a91" ContentType="image/png"/>
  <Default Extension="5e2644f22ac6c5472dadafad1f42c9a7" ContentType="image/png"/>
  <Default Extension="b573c42fe7c311cbb6888eeba0b76c98" ContentType="image/png"/>
  <Default Extension="rels" ContentType="application/vnd.openxmlformats-package.relationships+xml"/>
  <Default Extension="xml" ContentType="application/xml"/>
  <Default Extension="68cca1a20445843f179e0c2cf95b116b" ContentType="image/png"/>
  <Default Extension="5b9df85ce53b78d721f5feab9b17ea7c" ContentType="image/png"/>
  <Default Extension="ed30a8f3394530746beb856126dc75c6" ContentType="image/png"/>
  <Default Extension="f65b48a42daaa254da4a5a3492094cda" ContentType="image/png"/>
  <Default Extension="b88f67c73de7840af6ace6359e66979f" ContentType="image/png"/>
  <Default Extension="2f4e1cf921aa2bc44ce13aef4a777315" ContentType="image/png"/>
  <Default Extension="253bf13e255c3844ed3cb13d3ca2a20a" ContentType="image/png"/>
  <Default Extension="b42751e2efa65237e6d8f23073ba1ba8" ContentType="image/png"/>
  <Default Extension="816e4e6ed5768d92cb7cba03a976f374" ContentType="image/png"/>
  <Default Extension="ad1347a8fcef3399408cfb1f00c1695c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27/11/2023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27/11/2023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27/11/2023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27/11/2023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27/11/2023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27/11/2023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27/11/2023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27/11/2023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27/11/2023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27/11/2023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27/11/2023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27/11/2023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885b678078df9e4cc5bd9602775d7f0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360a69a6d299b3b58ac5e0a5b5b1404d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b42751e2efa65237e6d8f23073ba1ba8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b88f67c73de7840af6ace6359e66979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23512c0c8811962a6081740627efd45b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816e4e6ed5768d92cb7cba03a976f374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566f804328043f09903586b202ff8a91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52203dec29a78a5c933d8c34651dc3ee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5e2644f22ac6c5472dadafad1f42c9a7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a40c922888480052160d5542087ad23c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b573c42fe7c311cbb6888eeba0b76c98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ad1347a8fcef3399408cfb1f00c1695c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d30a8f3394530746beb856126dc75c6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68cca1a20445843f179e0c2cf95b116b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1814fddd98510673a385b79debe2f5bc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2f4e1cf921aa2bc44ce13aef4a777315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5b9df85ce53b78d721f5feab9b17ea7c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253bf13e255c3844ed3cb13d3ca2a20a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17be8f1c9d5bb329c1846d1cd8c52abb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f65b48a42daaa254da4a5a3492094cda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Kateri razred obiskuješ?   (n = 307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3524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Kateri razred obiskuješ?   (n = 307)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  Katera vrsta šolskih malic ti je najbolj všeč?   (n = 321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  Katera vrsta šolskih malic ti je najbolj všeč?   (n = 321)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  Kaj meniš o velikosti porcije pri šolski malici?   (n = 319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  Kaj meniš o velikosti porcije pri šolski malici?   (n = 319)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 Ali poješ vse jedi, ki so ti ponujene pri malici?   (n = 315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 Ali poješ vse jedi, ki so ti ponujene pri malici?   (n = 315)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  Kako pogosto si želiš dobiti dodatek pri malici?   (n = 317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  Kako pogosto si želiš dobiti dodatek pri malici?   (n = 317)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  Kaj pri šolski malici najbolj pogrešaš?   (n = 320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  Kaj pri šolski malici najbolj pogrešaš?   (n = 320)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Kakšna se ti zdi kultura obnašanja pri jedi v šoli? (n = 321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66700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Kakšna se ti zdi kultura obnašanja pri jedi v šoli? (n = 321)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Oceni kako si zadovoljen z šolskim kosilom? (n = 271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85750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Oceni kako si zadovoljen z šolskim kosilom? (n = 271)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Ali so šolska kosila dovolj raznolika? (n = 270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66700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Ali so šolska kosila dovolj raznolika? (n = 270)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Ali poizkusiš vse jedi, ki so ponujene pri kosilu? (n = 268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Ali poizkusiš vse jedi, ki so ponujene pri kosilu? (n = 268)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  Kako pogosto si želiš dobiti dodatek pri kosilu?   (n = 267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  Kako pogosto si želiš dobiti dodatek pri kosilu?   (n = 267)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Koliko obrokov dnevno zaužiješ? (n = 323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Koliko obrokov dnevno zaužiješ? (n = 323)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Kako pogosto dobiš želeni dodatek? (n = 270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Kako pogosto dobiš želeni dodatek? (n = 270)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hart" descr="  Katere obroke imaš naročene v šoli? (možnih je več odgovorov)   (n = 317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  Katere obroke imaš naročene v šoli? (možnih je več odgovorov)   (n = 317)</a:t>
            </a:r>
          </a:p>
        </p:txBody>
      </p:sp>
      <p:sp>
        <p:nvSpPr>
          <p:cNvPr id="3" name="PoljeZBesedilom 2"/>
          <p:cNvSpPr txBox="1"/>
          <p:nvPr/>
        </p:nvSpPr>
        <p:spPr>
          <a:xfrm>
            <a:off x="1619250" y="857250"/>
            <a:ext cx="5715000" cy="285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Možnih je več odgovorov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  Ali poznaš načela zdrave prehrane? (n = 313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  Ali poznaš načela zdrave prehrane? (n = 313)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  Kako pogosto spremljaš šolski jedilnik?   (n = 316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  Kako pogosto spremljaš šolski jedilnik?   (n = 316)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Kje običajno spremljaš šolski jedilnik?   (n = 318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Kje običajno spremljaš šolski jedilnik?   (n = 318)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  Ali si pred jedjo dobro umiješ roke?   (n = 321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  Ali si pred jedjo dobro umiješ roke?   (n = 321)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 Ali med tednom redno zajtrkuješ?   (n = 323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 Ali med tednom redno zajtrkuješ?   (n = 323)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  Oceni, kako si zadovoljen s šolsko malico. (n = 322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85750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  Oceni, kako si zadovoljen s šolsko malico. (n = 322)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277</Words>
  <Application>Microsoft Office PowerPoint</Application>
  <PresentationFormat>Diaprojekcija na zaslonu (4:3)</PresentationFormat>
  <Paragraphs>21</Paragraphs>
  <Slides>20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Izvoz</dc:title>
  <dc:subject>PPT Izvoz</dc:subject>
  <dc:creator>1ka</dc:creator>
  <cp:keywords>office 2007 openxml php</cp:keywords>
  <dc:description>PPT Izvoz grafov</dc:description>
  <cp:lastModifiedBy>Liljana Turk</cp:lastModifiedBy>
  <cp:revision>1</cp:revision>
  <dcterms:created xsi:type="dcterms:W3CDTF">2023-05-15T07:25:48Z</dcterms:created>
  <dcterms:modified xsi:type="dcterms:W3CDTF">2023-11-27T12:46:18Z</dcterms:modified>
  <cp:category>PPT Izvoz grafov</cp:category>
</cp:coreProperties>
</file>