
<file path=[Content_Types].xml><?xml version="1.0" encoding="utf-8"?>
<Types xmlns="http://schemas.openxmlformats.org/package/2006/content-types">
  <Default Extension="329ccc1c9884d9759fdcdaebb311a329" ContentType="image/png"/>
  <Default Extension="rels" ContentType="application/vnd.openxmlformats-package.relationships+xml"/>
  <Default Extension="xml" ContentType="application/xml"/>
  <Default Extension="52c6a78a16fb4a0c5e54198498520175" ContentType="image/png"/>
  <Default Extension="bee4124b03e3be7d787dff717dc8097f" ContentType="image/png"/>
  <Default Extension="296a413c23a0f831ce8836165a8919a5" ContentType="image/png"/>
  <Default Extension="e6f93e4f6b4ece2075a37d334baa1efc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52c6a78a16fb4a0c5e54198498520175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329ccc1c9884d9759fdcdaebb311a329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296a413c23a0f831ce8836165a8919a5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bee4124b03e3be7d787dff717dc8097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6f93e4f6b4ece2075a37d334baa1efc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teri razred obiskuje vaš otrok? (n = 12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3524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Kateri razred obiskuje vaš otrok? (n = 125)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tere obroke imate naročene v šoli? (n = 12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Katere obroke imate naročene v šoli? (n = 125)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spremljate jedilnik na šolski spletni strani? (n = 12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spremljate jedilnik na šolski spletni strani? (n = 125)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je s šolsko prehrano na splošno zadovoljen vaš otrok? (n = 12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8575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je s šolsko prehrano na splošno zadovoljen vaš otrok? (n = 125)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ste vi na splošno zadovoljni z jedilnikom (pestrost, uvajanje novosti ...)? (n = 12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8575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ste vi na splošno zadovoljni z jedilnikom (pestrost, uvajanje novosti ...)? (n = 121)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Diaprojekcija na zaslonu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Liljana Turk</cp:lastModifiedBy>
  <cp:revision>1</cp:revision>
  <dcterms:created xsi:type="dcterms:W3CDTF">2023-05-15T07:24:45Z</dcterms:created>
  <dcterms:modified xsi:type="dcterms:W3CDTF">2023-11-27T12:45:15Z</dcterms:modified>
  <cp:category>PPT Izvoz grafov</cp:category>
</cp:coreProperties>
</file>