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2CC07D-DED1-E67C-9140-47B24F84F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560809F-3F1C-210E-6881-F30B670B6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3BABAE9-C76D-2B6C-3E0D-09AFD4F36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094C027-5FC1-7C62-3B5C-F00605C3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215AF5C-096A-30E7-44EB-F1FDFD91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067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6D2DD3-548A-FFE4-5C28-114B217B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A242686-5C6C-1C68-B8C2-6318C8380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D442995-E851-CC80-F9D8-B180729A6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9E436B2-3702-0908-00D3-E4062330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15C70A6-CCB7-5AD7-C46F-FEAF6169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317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36A20FEF-D6F7-68D1-5FCD-83541A8C41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BB729284-284D-06AF-77EC-B6C63B6B9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A27D55A-2F20-6CE3-7B4F-F0E82E2F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8386D5A-CB7A-DF52-796C-D2312D60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2092428-9C7E-631C-8951-E1D64BCC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762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F9E763-1BB2-5F94-33EE-7823B2EC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EE9DCE5-B526-6F01-021A-3165FEEC5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D9F9DD4-76F6-094D-CCAF-C8BD45F5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0C24E77-A582-60C6-7C96-B094F15B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D4F74C8-D4BE-0472-01BA-071EE119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271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3D0158-C747-0430-8D54-0E3ACE9E0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EE5D9D2-9ED7-D89C-45A7-61A38AD7D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AE0F06C-03E3-D9F3-AEE1-A2E89F50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23886BB-6447-479C-7403-EE998E6E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55EAC11-2E8F-7896-5E05-1A910D5F7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6013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0DF84F-A806-A9B4-BF4A-9B66DC46C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7A584F4-8F05-139A-593F-356F5E872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A24E3009-814C-B3E1-FB48-B666AEF60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58161AB-BB08-7039-400F-1C1E96A1C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78EEA5F7-B0A6-8B1B-BB4A-965C2B231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6893863-E688-7FB4-D13D-9CF1B3620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204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7F5B43-88B7-9642-9EC9-467D1473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5558192-88F9-CB0B-B8C2-0FD76FA2E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F5FA866-F917-22D6-B042-38AF1D8ED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7A27FC5E-FDC6-0666-59C3-6AD9BF7C4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8CE4834E-85BB-F462-E540-208476C00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8E3CD24-92B1-5367-67E7-ED67B3EC7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7A59F9F1-D826-6DB3-D629-04DBC988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7A7F0762-E69D-BB64-92F2-0B3A5598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69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3B926C-066C-1AFD-F860-5C9FBD9A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168FD6CB-5729-1E9B-1C2F-AFF80750B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31DB822-5C2F-9EB0-02DA-78AA1CCA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7C7DA61F-FE84-5A92-7B05-DC2D73590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490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D40AD0E6-8771-D8E0-E0B1-D5BC612AE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B36EF04B-99EF-D12A-A6D7-6979E7EFA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47B0F2F-3B58-E967-CEA7-771E11BE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018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3C3197-51BE-51E5-A4DB-0DBCBA166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8989BE2-10EB-8F71-8BBF-240320610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1178DC2-75A3-585A-9918-59373DC3D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72A3450-8E54-9585-2D29-84CDCA1B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50E07840-CEA6-F75C-01EE-6F315846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5BA5F63-0736-1228-6AE2-7B52F3A0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91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43BDD6-648E-957A-950B-8C1B89600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810D8C4-C209-1B72-B13F-63C4E9D03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A3A26E39-797B-5E95-4423-9FDE84F09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360AE353-B65C-6F24-AE30-C49AAF8D5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8C68BCC-56CE-8F49-84C6-F2C6343B4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92497B1-246C-17F2-1DFD-1655404EC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576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0940EEDA-9A92-1C0C-926C-B6E93116E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0BEC66A-979E-EA9D-F608-2E35F81D1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C214A4D-9AC9-CE22-1727-B27C8E30A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BBFBD-898D-4ACC-83F7-6FC311C585E1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FF3A8AB-7186-0F8F-A374-A9F648AA8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16AD343-3F84-46B8-F481-7E9AC6C184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722FE-2B6D-4983-81AA-830D09CCED2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112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.org/en/observances/international-day-peace#:~:text=Each%20year%20the%20International%20Day%20of%20Peace%20is,through%20observing%2024%20hours%20of%20non-violence%20and%20cease-fire." TargetMode="External"/><Relationship Id="rId2" Type="http://schemas.openxmlformats.org/officeDocument/2006/relationships/hyperlink" Target="https://www.lmit.org/za-mlade/mednarodni-dan-miru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si/novice/2019-09-21-danasnji-mednarodni-dan-miru-letos-v-znamenju-podnebnega-ukrepanj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E9EE88-C73A-BD80-7F8D-A0DC8A10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72569"/>
            <a:ext cx="4478813" cy="164295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 dirty="0">
                <a:solidFill>
                  <a:schemeClr val="accent1"/>
                </a:solidFill>
                <a:latin typeface="Candara" panose="020E0502030303020204" pitchFamily="34" charset="0"/>
              </a:rPr>
              <a:t>21. SEPTEMBER – MEDNARODNI DAN MIRU</a:t>
            </a:r>
          </a:p>
        </p:txBody>
      </p:sp>
      <p:grpSp>
        <p:nvGrpSpPr>
          <p:cNvPr id="17" name="Group 11">
            <a:extLst>
              <a:ext uri="{FF2B5EF4-FFF2-40B4-BE49-F238E27FC236}">
                <a16:creationId xmlns:a16="http://schemas.microsoft.com/office/drawing/2014/main" id="{BD446A3B-A990-56BE-D929-107D00C69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419770">
            <a:off x="10195667" y="321893"/>
            <a:ext cx="1284318" cy="1937410"/>
            <a:chOff x="11748101" y="3114058"/>
            <a:chExt cx="1284318" cy="1937410"/>
          </a:xfrm>
        </p:grpSpPr>
        <p:sp>
          <p:nvSpPr>
            <p:cNvPr id="21" name="Freeform: Shape 12">
              <a:extLst>
                <a:ext uri="{FF2B5EF4-FFF2-40B4-BE49-F238E27FC236}">
                  <a16:creationId xmlns:a16="http://schemas.microsoft.com/office/drawing/2014/main" id="{4085E8D3-DFFF-733E-6CC1-59A39E042C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516067" flipH="1">
              <a:off x="11748101" y="3114058"/>
              <a:ext cx="1284318" cy="1937410"/>
            </a:xfrm>
            <a:custGeom>
              <a:avLst/>
              <a:gdLst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99666 w 1914334"/>
                <a:gd name="connsiteY28" fmla="*/ 437421 h 2986466"/>
                <a:gd name="connsiteX29" fmla="*/ 685894 w 1914334"/>
                <a:gd name="connsiteY29" fmla="*/ 678417 h 2986466"/>
                <a:gd name="connsiteX30" fmla="*/ 508792 w 1914334"/>
                <a:gd name="connsiteY30" fmla="*/ 1006120 h 2986466"/>
                <a:gd name="connsiteX31" fmla="*/ 511266 w 1914334"/>
                <a:gd name="connsiteY31" fmla="*/ 1050185 h 2986466"/>
                <a:gd name="connsiteX32" fmla="*/ 930004 w 1914334"/>
                <a:gd name="connsiteY32" fmla="*/ 813729 h 2986466"/>
                <a:gd name="connsiteX33" fmla="*/ 1422398 w 1914334"/>
                <a:gd name="connsiteY33" fmla="*/ 701643 h 2986466"/>
                <a:gd name="connsiteX34" fmla="*/ 1435000 w 1914334"/>
                <a:gd name="connsiteY34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73669 w 1953003"/>
                <a:gd name="connsiteY0" fmla="*/ 708401 h 2986134"/>
                <a:gd name="connsiteX1" fmla="*/ 1411076 w 1953003"/>
                <a:gd name="connsiteY1" fmla="*/ 919813 h 2986134"/>
                <a:gd name="connsiteX2" fmla="*/ 1189873 w 1953003"/>
                <a:gd name="connsiteY2" fmla="*/ 1213129 h 2986134"/>
                <a:gd name="connsiteX3" fmla="*/ 908992 w 1953003"/>
                <a:gd name="connsiteY3" fmla="*/ 1450576 h 2986134"/>
                <a:gd name="connsiteX4" fmla="*/ 566731 w 1953003"/>
                <a:gd name="connsiteY4" fmla="*/ 1632245 h 2986134"/>
                <a:gd name="connsiteX5" fmla="*/ 737079 w 1953003"/>
                <a:gd name="connsiteY5" fmla="*/ 1653421 h 2986134"/>
                <a:gd name="connsiteX6" fmla="*/ 1274693 w 1953003"/>
                <a:gd name="connsiteY6" fmla="*/ 1655250 h 2986134"/>
                <a:gd name="connsiteX7" fmla="*/ 1674785 w 1953003"/>
                <a:gd name="connsiteY7" fmla="*/ 1749816 h 2986134"/>
                <a:gd name="connsiteX8" fmla="*/ 1932074 w 1953003"/>
                <a:gd name="connsiteY8" fmla="*/ 1866208 h 2986134"/>
                <a:gd name="connsiteX9" fmla="*/ 1905948 w 1953003"/>
                <a:gd name="connsiteY9" fmla="*/ 1943962 h 2986134"/>
                <a:gd name="connsiteX10" fmla="*/ 1652961 w 1953003"/>
                <a:gd name="connsiteY10" fmla="*/ 2106263 h 2986134"/>
                <a:gd name="connsiteX11" fmla="*/ 1252869 w 1953003"/>
                <a:gd name="connsiteY11" fmla="*/ 2208104 h 2986134"/>
                <a:gd name="connsiteX12" fmla="*/ 935554 w 1953003"/>
                <a:gd name="connsiteY12" fmla="*/ 2195250 h 2986134"/>
                <a:gd name="connsiteX13" fmla="*/ 578462 w 1953003"/>
                <a:gd name="connsiteY13" fmla="*/ 2089164 h 2986134"/>
                <a:gd name="connsiteX14" fmla="*/ 321668 w 1953003"/>
                <a:gd name="connsiteY14" fmla="*/ 1949541 h 2986134"/>
                <a:gd name="connsiteX15" fmla="*/ 291941 w 1953003"/>
                <a:gd name="connsiteY15" fmla="*/ 2002232 h 2986134"/>
                <a:gd name="connsiteX16" fmla="*/ 340903 w 1953003"/>
                <a:gd name="connsiteY16" fmla="*/ 2395326 h 2986134"/>
                <a:gd name="connsiteX17" fmla="*/ 426218 w 1953003"/>
                <a:gd name="connsiteY17" fmla="*/ 2772335 h 2986134"/>
                <a:gd name="connsiteX18" fmla="*/ 465002 w 1953003"/>
                <a:gd name="connsiteY18" fmla="*/ 2891702 h 2986134"/>
                <a:gd name="connsiteX19" fmla="*/ 246582 w 1953003"/>
                <a:gd name="connsiteY19" fmla="*/ 2986134 h 2986134"/>
                <a:gd name="connsiteX20" fmla="*/ 76777 w 1953003"/>
                <a:gd name="connsiteY20" fmla="*/ 2352917 h 2986134"/>
                <a:gd name="connsiteX21" fmla="*/ 131 w 1953003"/>
                <a:gd name="connsiteY21" fmla="*/ 1730652 h 2986134"/>
                <a:gd name="connsiteX22" fmla="*/ 105626 w 1953003"/>
                <a:gd name="connsiteY22" fmla="*/ 904785 h 2986134"/>
                <a:gd name="connsiteX23" fmla="*/ 278097 w 1953003"/>
                <a:gd name="connsiteY23" fmla="*/ 433148 h 2986134"/>
                <a:gd name="connsiteX24" fmla="*/ 443604 w 1953003"/>
                <a:gd name="connsiteY24" fmla="*/ 172515 h 2986134"/>
                <a:gd name="connsiteX25" fmla="*/ 612455 w 1953003"/>
                <a:gd name="connsiteY25" fmla="*/ 0 h 2986134"/>
                <a:gd name="connsiteX26" fmla="*/ 731677 w 1953003"/>
                <a:gd name="connsiteY26" fmla="*/ 332056 h 2986134"/>
                <a:gd name="connsiteX27" fmla="*/ 724563 w 1953003"/>
                <a:gd name="connsiteY27" fmla="*/ 678085 h 2986134"/>
                <a:gd name="connsiteX28" fmla="*/ 547461 w 1953003"/>
                <a:gd name="connsiteY28" fmla="*/ 1005788 h 2986134"/>
                <a:gd name="connsiteX29" fmla="*/ 549935 w 1953003"/>
                <a:gd name="connsiteY29" fmla="*/ 1049853 h 2986134"/>
                <a:gd name="connsiteX30" fmla="*/ 968673 w 1953003"/>
                <a:gd name="connsiteY30" fmla="*/ 813397 h 2986134"/>
                <a:gd name="connsiteX31" fmla="*/ 1461067 w 1953003"/>
                <a:gd name="connsiteY31" fmla="*/ 701311 h 2986134"/>
                <a:gd name="connsiteX32" fmla="*/ 1473669 w 1953003"/>
                <a:gd name="connsiteY32" fmla="*/ 708401 h 2986134"/>
                <a:gd name="connsiteX0" fmla="*/ 1473951 w 1953285"/>
                <a:gd name="connsiteY0" fmla="*/ 708401 h 2986134"/>
                <a:gd name="connsiteX1" fmla="*/ 1411358 w 1953285"/>
                <a:gd name="connsiteY1" fmla="*/ 919813 h 2986134"/>
                <a:gd name="connsiteX2" fmla="*/ 1190155 w 1953285"/>
                <a:gd name="connsiteY2" fmla="*/ 1213129 h 2986134"/>
                <a:gd name="connsiteX3" fmla="*/ 909274 w 1953285"/>
                <a:gd name="connsiteY3" fmla="*/ 1450576 h 2986134"/>
                <a:gd name="connsiteX4" fmla="*/ 567013 w 1953285"/>
                <a:gd name="connsiteY4" fmla="*/ 1632245 h 2986134"/>
                <a:gd name="connsiteX5" fmla="*/ 737361 w 1953285"/>
                <a:gd name="connsiteY5" fmla="*/ 1653421 h 2986134"/>
                <a:gd name="connsiteX6" fmla="*/ 1274975 w 1953285"/>
                <a:gd name="connsiteY6" fmla="*/ 1655250 h 2986134"/>
                <a:gd name="connsiteX7" fmla="*/ 1675067 w 1953285"/>
                <a:gd name="connsiteY7" fmla="*/ 1749816 h 2986134"/>
                <a:gd name="connsiteX8" fmla="*/ 1932356 w 1953285"/>
                <a:gd name="connsiteY8" fmla="*/ 1866208 h 2986134"/>
                <a:gd name="connsiteX9" fmla="*/ 1906230 w 1953285"/>
                <a:gd name="connsiteY9" fmla="*/ 1943962 h 2986134"/>
                <a:gd name="connsiteX10" fmla="*/ 1653243 w 1953285"/>
                <a:gd name="connsiteY10" fmla="*/ 2106263 h 2986134"/>
                <a:gd name="connsiteX11" fmla="*/ 1253151 w 1953285"/>
                <a:gd name="connsiteY11" fmla="*/ 2208104 h 2986134"/>
                <a:gd name="connsiteX12" fmla="*/ 935836 w 1953285"/>
                <a:gd name="connsiteY12" fmla="*/ 2195250 h 2986134"/>
                <a:gd name="connsiteX13" fmla="*/ 578744 w 1953285"/>
                <a:gd name="connsiteY13" fmla="*/ 2089164 h 2986134"/>
                <a:gd name="connsiteX14" fmla="*/ 321950 w 1953285"/>
                <a:gd name="connsiteY14" fmla="*/ 1949541 h 2986134"/>
                <a:gd name="connsiteX15" fmla="*/ 292223 w 1953285"/>
                <a:gd name="connsiteY15" fmla="*/ 2002232 h 2986134"/>
                <a:gd name="connsiteX16" fmla="*/ 341185 w 1953285"/>
                <a:gd name="connsiteY16" fmla="*/ 2395326 h 2986134"/>
                <a:gd name="connsiteX17" fmla="*/ 426500 w 1953285"/>
                <a:gd name="connsiteY17" fmla="*/ 2772335 h 2986134"/>
                <a:gd name="connsiteX18" fmla="*/ 465284 w 1953285"/>
                <a:gd name="connsiteY18" fmla="*/ 2891702 h 2986134"/>
                <a:gd name="connsiteX19" fmla="*/ 246864 w 1953285"/>
                <a:gd name="connsiteY19" fmla="*/ 2986134 h 2986134"/>
                <a:gd name="connsiteX20" fmla="*/ 48349 w 1953285"/>
                <a:gd name="connsiteY20" fmla="*/ 2358824 h 2986134"/>
                <a:gd name="connsiteX21" fmla="*/ 413 w 1953285"/>
                <a:gd name="connsiteY21" fmla="*/ 1730652 h 2986134"/>
                <a:gd name="connsiteX22" fmla="*/ 105908 w 1953285"/>
                <a:gd name="connsiteY22" fmla="*/ 904785 h 2986134"/>
                <a:gd name="connsiteX23" fmla="*/ 278379 w 1953285"/>
                <a:gd name="connsiteY23" fmla="*/ 433148 h 2986134"/>
                <a:gd name="connsiteX24" fmla="*/ 443886 w 1953285"/>
                <a:gd name="connsiteY24" fmla="*/ 172515 h 2986134"/>
                <a:gd name="connsiteX25" fmla="*/ 612737 w 1953285"/>
                <a:gd name="connsiteY25" fmla="*/ 0 h 2986134"/>
                <a:gd name="connsiteX26" fmla="*/ 731959 w 1953285"/>
                <a:gd name="connsiteY26" fmla="*/ 332056 h 2986134"/>
                <a:gd name="connsiteX27" fmla="*/ 724845 w 1953285"/>
                <a:gd name="connsiteY27" fmla="*/ 678085 h 2986134"/>
                <a:gd name="connsiteX28" fmla="*/ 547743 w 1953285"/>
                <a:gd name="connsiteY28" fmla="*/ 1005788 h 2986134"/>
                <a:gd name="connsiteX29" fmla="*/ 550217 w 1953285"/>
                <a:gd name="connsiteY29" fmla="*/ 1049853 h 2986134"/>
                <a:gd name="connsiteX30" fmla="*/ 968955 w 1953285"/>
                <a:gd name="connsiteY30" fmla="*/ 813397 h 2986134"/>
                <a:gd name="connsiteX31" fmla="*/ 1461349 w 1953285"/>
                <a:gd name="connsiteY31" fmla="*/ 701311 h 2986134"/>
                <a:gd name="connsiteX32" fmla="*/ 1473951 w 1953285"/>
                <a:gd name="connsiteY32" fmla="*/ 708401 h 2986134"/>
                <a:gd name="connsiteX0" fmla="*/ 1473856 w 1953190"/>
                <a:gd name="connsiteY0" fmla="*/ 708401 h 2991508"/>
                <a:gd name="connsiteX1" fmla="*/ 1411263 w 1953190"/>
                <a:gd name="connsiteY1" fmla="*/ 919813 h 2991508"/>
                <a:gd name="connsiteX2" fmla="*/ 1190060 w 1953190"/>
                <a:gd name="connsiteY2" fmla="*/ 1213129 h 2991508"/>
                <a:gd name="connsiteX3" fmla="*/ 909179 w 1953190"/>
                <a:gd name="connsiteY3" fmla="*/ 1450576 h 2991508"/>
                <a:gd name="connsiteX4" fmla="*/ 566918 w 1953190"/>
                <a:gd name="connsiteY4" fmla="*/ 1632245 h 2991508"/>
                <a:gd name="connsiteX5" fmla="*/ 737266 w 1953190"/>
                <a:gd name="connsiteY5" fmla="*/ 1653421 h 2991508"/>
                <a:gd name="connsiteX6" fmla="*/ 1274880 w 1953190"/>
                <a:gd name="connsiteY6" fmla="*/ 1655250 h 2991508"/>
                <a:gd name="connsiteX7" fmla="*/ 1674972 w 1953190"/>
                <a:gd name="connsiteY7" fmla="*/ 1749816 h 2991508"/>
                <a:gd name="connsiteX8" fmla="*/ 1932261 w 1953190"/>
                <a:gd name="connsiteY8" fmla="*/ 1866208 h 2991508"/>
                <a:gd name="connsiteX9" fmla="*/ 1906135 w 1953190"/>
                <a:gd name="connsiteY9" fmla="*/ 1943962 h 2991508"/>
                <a:gd name="connsiteX10" fmla="*/ 1653148 w 1953190"/>
                <a:gd name="connsiteY10" fmla="*/ 2106263 h 2991508"/>
                <a:gd name="connsiteX11" fmla="*/ 1253056 w 1953190"/>
                <a:gd name="connsiteY11" fmla="*/ 2208104 h 2991508"/>
                <a:gd name="connsiteX12" fmla="*/ 935741 w 1953190"/>
                <a:gd name="connsiteY12" fmla="*/ 2195250 h 2991508"/>
                <a:gd name="connsiteX13" fmla="*/ 578649 w 1953190"/>
                <a:gd name="connsiteY13" fmla="*/ 2089164 h 2991508"/>
                <a:gd name="connsiteX14" fmla="*/ 321855 w 1953190"/>
                <a:gd name="connsiteY14" fmla="*/ 1949541 h 2991508"/>
                <a:gd name="connsiteX15" fmla="*/ 292128 w 1953190"/>
                <a:gd name="connsiteY15" fmla="*/ 2002232 h 2991508"/>
                <a:gd name="connsiteX16" fmla="*/ 341090 w 1953190"/>
                <a:gd name="connsiteY16" fmla="*/ 2395326 h 2991508"/>
                <a:gd name="connsiteX17" fmla="*/ 426405 w 1953190"/>
                <a:gd name="connsiteY17" fmla="*/ 2772335 h 2991508"/>
                <a:gd name="connsiteX18" fmla="*/ 465189 w 1953190"/>
                <a:gd name="connsiteY18" fmla="*/ 2891702 h 2991508"/>
                <a:gd name="connsiteX19" fmla="*/ 220668 w 1953190"/>
                <a:gd name="connsiteY19" fmla="*/ 2991507 h 2991508"/>
                <a:gd name="connsiteX20" fmla="*/ 48254 w 1953190"/>
                <a:gd name="connsiteY20" fmla="*/ 2358824 h 2991508"/>
                <a:gd name="connsiteX21" fmla="*/ 318 w 1953190"/>
                <a:gd name="connsiteY21" fmla="*/ 1730652 h 2991508"/>
                <a:gd name="connsiteX22" fmla="*/ 105813 w 1953190"/>
                <a:gd name="connsiteY22" fmla="*/ 904785 h 2991508"/>
                <a:gd name="connsiteX23" fmla="*/ 278284 w 1953190"/>
                <a:gd name="connsiteY23" fmla="*/ 433148 h 2991508"/>
                <a:gd name="connsiteX24" fmla="*/ 443791 w 1953190"/>
                <a:gd name="connsiteY24" fmla="*/ 172515 h 2991508"/>
                <a:gd name="connsiteX25" fmla="*/ 612642 w 1953190"/>
                <a:gd name="connsiteY25" fmla="*/ 0 h 2991508"/>
                <a:gd name="connsiteX26" fmla="*/ 731864 w 1953190"/>
                <a:gd name="connsiteY26" fmla="*/ 332056 h 2991508"/>
                <a:gd name="connsiteX27" fmla="*/ 724750 w 1953190"/>
                <a:gd name="connsiteY27" fmla="*/ 678085 h 2991508"/>
                <a:gd name="connsiteX28" fmla="*/ 547648 w 1953190"/>
                <a:gd name="connsiteY28" fmla="*/ 1005788 h 2991508"/>
                <a:gd name="connsiteX29" fmla="*/ 550122 w 1953190"/>
                <a:gd name="connsiteY29" fmla="*/ 1049853 h 2991508"/>
                <a:gd name="connsiteX30" fmla="*/ 968860 w 1953190"/>
                <a:gd name="connsiteY30" fmla="*/ 813397 h 2991508"/>
                <a:gd name="connsiteX31" fmla="*/ 1461254 w 1953190"/>
                <a:gd name="connsiteY31" fmla="*/ 701311 h 2991508"/>
                <a:gd name="connsiteX32" fmla="*/ 1473856 w 1953190"/>
                <a:gd name="connsiteY32" fmla="*/ 708401 h 2991508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35637 w 1983014"/>
                <a:gd name="connsiteY22" fmla="*/ 904785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750 w 1983084"/>
                <a:gd name="connsiteY0" fmla="*/ 708401 h 2991507"/>
                <a:gd name="connsiteX1" fmla="*/ 1441157 w 1983084"/>
                <a:gd name="connsiteY1" fmla="*/ 919813 h 2991507"/>
                <a:gd name="connsiteX2" fmla="*/ 1219954 w 1983084"/>
                <a:gd name="connsiteY2" fmla="*/ 1213129 h 2991507"/>
                <a:gd name="connsiteX3" fmla="*/ 939073 w 1983084"/>
                <a:gd name="connsiteY3" fmla="*/ 1450576 h 2991507"/>
                <a:gd name="connsiteX4" fmla="*/ 596812 w 1983084"/>
                <a:gd name="connsiteY4" fmla="*/ 1632245 h 2991507"/>
                <a:gd name="connsiteX5" fmla="*/ 767160 w 1983084"/>
                <a:gd name="connsiteY5" fmla="*/ 1653421 h 2991507"/>
                <a:gd name="connsiteX6" fmla="*/ 1304774 w 1983084"/>
                <a:gd name="connsiteY6" fmla="*/ 1655250 h 2991507"/>
                <a:gd name="connsiteX7" fmla="*/ 1704866 w 1983084"/>
                <a:gd name="connsiteY7" fmla="*/ 1749816 h 2991507"/>
                <a:gd name="connsiteX8" fmla="*/ 1962155 w 1983084"/>
                <a:gd name="connsiteY8" fmla="*/ 1866208 h 2991507"/>
                <a:gd name="connsiteX9" fmla="*/ 1936029 w 1983084"/>
                <a:gd name="connsiteY9" fmla="*/ 1943962 h 2991507"/>
                <a:gd name="connsiteX10" fmla="*/ 1683042 w 1983084"/>
                <a:gd name="connsiteY10" fmla="*/ 2106263 h 2991507"/>
                <a:gd name="connsiteX11" fmla="*/ 1282950 w 1983084"/>
                <a:gd name="connsiteY11" fmla="*/ 2208104 h 2991507"/>
                <a:gd name="connsiteX12" fmla="*/ 965635 w 1983084"/>
                <a:gd name="connsiteY12" fmla="*/ 2195250 h 2991507"/>
                <a:gd name="connsiteX13" fmla="*/ 608543 w 1983084"/>
                <a:gd name="connsiteY13" fmla="*/ 2089164 h 2991507"/>
                <a:gd name="connsiteX14" fmla="*/ 351749 w 1983084"/>
                <a:gd name="connsiteY14" fmla="*/ 1949541 h 2991507"/>
                <a:gd name="connsiteX15" fmla="*/ 342903 w 1983084"/>
                <a:gd name="connsiteY15" fmla="*/ 1997936 h 2991507"/>
                <a:gd name="connsiteX16" fmla="*/ 396859 w 1983084"/>
                <a:gd name="connsiteY16" fmla="*/ 2349194 h 2991507"/>
                <a:gd name="connsiteX17" fmla="*/ 489005 w 1983084"/>
                <a:gd name="connsiteY17" fmla="*/ 2732957 h 2991507"/>
                <a:gd name="connsiteX18" fmla="*/ 553043 w 1983084"/>
                <a:gd name="connsiteY18" fmla="*/ 2882494 h 2991507"/>
                <a:gd name="connsiteX19" fmla="*/ 250562 w 1983084"/>
                <a:gd name="connsiteY19" fmla="*/ 2991507 h 2991507"/>
                <a:gd name="connsiteX20" fmla="*/ 63305 w 1983084"/>
                <a:gd name="connsiteY20" fmla="*/ 2363639 h 2991507"/>
                <a:gd name="connsiteX21" fmla="*/ 199 w 1983084"/>
                <a:gd name="connsiteY21" fmla="*/ 1690577 h 2991507"/>
                <a:gd name="connsiteX22" fmla="*/ 120046 w 1983084"/>
                <a:gd name="connsiteY22" fmla="*/ 908009 h 2991507"/>
                <a:gd name="connsiteX23" fmla="*/ 308178 w 1983084"/>
                <a:gd name="connsiteY23" fmla="*/ 433148 h 2991507"/>
                <a:gd name="connsiteX24" fmla="*/ 473685 w 1983084"/>
                <a:gd name="connsiteY24" fmla="*/ 172515 h 2991507"/>
                <a:gd name="connsiteX25" fmla="*/ 642536 w 1983084"/>
                <a:gd name="connsiteY25" fmla="*/ 0 h 2991507"/>
                <a:gd name="connsiteX26" fmla="*/ 761758 w 1983084"/>
                <a:gd name="connsiteY26" fmla="*/ 332056 h 2991507"/>
                <a:gd name="connsiteX27" fmla="*/ 754644 w 1983084"/>
                <a:gd name="connsiteY27" fmla="*/ 678085 h 2991507"/>
                <a:gd name="connsiteX28" fmla="*/ 577542 w 1983084"/>
                <a:gd name="connsiteY28" fmla="*/ 1005788 h 2991507"/>
                <a:gd name="connsiteX29" fmla="*/ 580016 w 1983084"/>
                <a:gd name="connsiteY29" fmla="*/ 1049853 h 2991507"/>
                <a:gd name="connsiteX30" fmla="*/ 998754 w 1983084"/>
                <a:gd name="connsiteY30" fmla="*/ 813397 h 2991507"/>
                <a:gd name="connsiteX31" fmla="*/ 1491148 w 1983084"/>
                <a:gd name="connsiteY31" fmla="*/ 701311 h 2991507"/>
                <a:gd name="connsiteX32" fmla="*/ 1503750 w 1983084"/>
                <a:gd name="connsiteY32" fmla="*/ 708401 h 2991507"/>
                <a:gd name="connsiteX0" fmla="*/ 1503751 w 1983085"/>
                <a:gd name="connsiteY0" fmla="*/ 708401 h 2991507"/>
                <a:gd name="connsiteX1" fmla="*/ 1441158 w 1983085"/>
                <a:gd name="connsiteY1" fmla="*/ 919813 h 2991507"/>
                <a:gd name="connsiteX2" fmla="*/ 1219955 w 1983085"/>
                <a:gd name="connsiteY2" fmla="*/ 1213129 h 2991507"/>
                <a:gd name="connsiteX3" fmla="*/ 939074 w 1983085"/>
                <a:gd name="connsiteY3" fmla="*/ 1450576 h 2991507"/>
                <a:gd name="connsiteX4" fmla="*/ 596813 w 1983085"/>
                <a:gd name="connsiteY4" fmla="*/ 1632245 h 2991507"/>
                <a:gd name="connsiteX5" fmla="*/ 767161 w 1983085"/>
                <a:gd name="connsiteY5" fmla="*/ 1653421 h 2991507"/>
                <a:gd name="connsiteX6" fmla="*/ 1304775 w 1983085"/>
                <a:gd name="connsiteY6" fmla="*/ 1655250 h 2991507"/>
                <a:gd name="connsiteX7" fmla="*/ 1704867 w 1983085"/>
                <a:gd name="connsiteY7" fmla="*/ 1749816 h 2991507"/>
                <a:gd name="connsiteX8" fmla="*/ 1962156 w 1983085"/>
                <a:gd name="connsiteY8" fmla="*/ 1866208 h 2991507"/>
                <a:gd name="connsiteX9" fmla="*/ 1936030 w 1983085"/>
                <a:gd name="connsiteY9" fmla="*/ 1943962 h 2991507"/>
                <a:gd name="connsiteX10" fmla="*/ 1683043 w 1983085"/>
                <a:gd name="connsiteY10" fmla="*/ 2106263 h 2991507"/>
                <a:gd name="connsiteX11" fmla="*/ 1282951 w 1983085"/>
                <a:gd name="connsiteY11" fmla="*/ 2208104 h 2991507"/>
                <a:gd name="connsiteX12" fmla="*/ 965636 w 1983085"/>
                <a:gd name="connsiteY12" fmla="*/ 2195250 h 2991507"/>
                <a:gd name="connsiteX13" fmla="*/ 608544 w 1983085"/>
                <a:gd name="connsiteY13" fmla="*/ 2089164 h 2991507"/>
                <a:gd name="connsiteX14" fmla="*/ 351750 w 1983085"/>
                <a:gd name="connsiteY14" fmla="*/ 1949541 h 2991507"/>
                <a:gd name="connsiteX15" fmla="*/ 342904 w 1983085"/>
                <a:gd name="connsiteY15" fmla="*/ 1997936 h 2991507"/>
                <a:gd name="connsiteX16" fmla="*/ 396860 w 1983085"/>
                <a:gd name="connsiteY16" fmla="*/ 2349194 h 2991507"/>
                <a:gd name="connsiteX17" fmla="*/ 509109 w 1983085"/>
                <a:gd name="connsiteY17" fmla="*/ 2762247 h 2991507"/>
                <a:gd name="connsiteX18" fmla="*/ 553044 w 1983085"/>
                <a:gd name="connsiteY18" fmla="*/ 2882494 h 2991507"/>
                <a:gd name="connsiteX19" fmla="*/ 250563 w 1983085"/>
                <a:gd name="connsiteY19" fmla="*/ 2991507 h 2991507"/>
                <a:gd name="connsiteX20" fmla="*/ 63306 w 1983085"/>
                <a:gd name="connsiteY20" fmla="*/ 2363639 h 2991507"/>
                <a:gd name="connsiteX21" fmla="*/ 200 w 1983085"/>
                <a:gd name="connsiteY21" fmla="*/ 1690577 h 2991507"/>
                <a:gd name="connsiteX22" fmla="*/ 120047 w 1983085"/>
                <a:gd name="connsiteY22" fmla="*/ 908009 h 2991507"/>
                <a:gd name="connsiteX23" fmla="*/ 308179 w 1983085"/>
                <a:gd name="connsiteY23" fmla="*/ 433148 h 2991507"/>
                <a:gd name="connsiteX24" fmla="*/ 473686 w 1983085"/>
                <a:gd name="connsiteY24" fmla="*/ 172515 h 2991507"/>
                <a:gd name="connsiteX25" fmla="*/ 642537 w 1983085"/>
                <a:gd name="connsiteY25" fmla="*/ 0 h 2991507"/>
                <a:gd name="connsiteX26" fmla="*/ 761759 w 1983085"/>
                <a:gd name="connsiteY26" fmla="*/ 332056 h 2991507"/>
                <a:gd name="connsiteX27" fmla="*/ 754645 w 1983085"/>
                <a:gd name="connsiteY27" fmla="*/ 678085 h 2991507"/>
                <a:gd name="connsiteX28" fmla="*/ 577543 w 1983085"/>
                <a:gd name="connsiteY28" fmla="*/ 1005788 h 2991507"/>
                <a:gd name="connsiteX29" fmla="*/ 580017 w 1983085"/>
                <a:gd name="connsiteY29" fmla="*/ 1049853 h 2991507"/>
                <a:gd name="connsiteX30" fmla="*/ 998755 w 1983085"/>
                <a:gd name="connsiteY30" fmla="*/ 813397 h 2991507"/>
                <a:gd name="connsiteX31" fmla="*/ 1491149 w 1983085"/>
                <a:gd name="connsiteY31" fmla="*/ 701311 h 2991507"/>
                <a:gd name="connsiteX32" fmla="*/ 1503751 w 1983085"/>
                <a:gd name="connsiteY32" fmla="*/ 708401 h 299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83085" h="2991507">
                  <a:moveTo>
                    <a:pt x="1503751" y="708401"/>
                  </a:moveTo>
                  <a:cubicBezTo>
                    <a:pt x="1523712" y="737061"/>
                    <a:pt x="1480707" y="845173"/>
                    <a:pt x="1441158" y="919813"/>
                  </a:cubicBezTo>
                  <a:cubicBezTo>
                    <a:pt x="1395959" y="1005116"/>
                    <a:pt x="1303636" y="1124669"/>
                    <a:pt x="1219955" y="1213129"/>
                  </a:cubicBezTo>
                  <a:cubicBezTo>
                    <a:pt x="1136275" y="1301590"/>
                    <a:pt x="1042931" y="1380723"/>
                    <a:pt x="939074" y="1450576"/>
                  </a:cubicBezTo>
                  <a:cubicBezTo>
                    <a:pt x="835217" y="1520429"/>
                    <a:pt x="606345" y="1620692"/>
                    <a:pt x="596813" y="1632245"/>
                  </a:cubicBezTo>
                  <a:cubicBezTo>
                    <a:pt x="587281" y="1643798"/>
                    <a:pt x="649167" y="1649587"/>
                    <a:pt x="767161" y="1653421"/>
                  </a:cubicBezTo>
                  <a:cubicBezTo>
                    <a:pt x="885155" y="1657255"/>
                    <a:pt x="1148491" y="1639184"/>
                    <a:pt x="1304775" y="1655250"/>
                  </a:cubicBezTo>
                  <a:cubicBezTo>
                    <a:pt x="1461059" y="1671316"/>
                    <a:pt x="1595303" y="1714658"/>
                    <a:pt x="1704867" y="1749816"/>
                  </a:cubicBezTo>
                  <a:cubicBezTo>
                    <a:pt x="1814430" y="1784976"/>
                    <a:pt x="1923629" y="1833850"/>
                    <a:pt x="1962156" y="1866208"/>
                  </a:cubicBezTo>
                  <a:cubicBezTo>
                    <a:pt x="2000683" y="1898565"/>
                    <a:pt x="1982548" y="1903952"/>
                    <a:pt x="1936030" y="1943962"/>
                  </a:cubicBezTo>
                  <a:cubicBezTo>
                    <a:pt x="1889511" y="1983971"/>
                    <a:pt x="1791890" y="2062239"/>
                    <a:pt x="1683043" y="2106263"/>
                  </a:cubicBezTo>
                  <a:cubicBezTo>
                    <a:pt x="1574197" y="2150286"/>
                    <a:pt x="1402519" y="2193274"/>
                    <a:pt x="1282951" y="2208104"/>
                  </a:cubicBezTo>
                  <a:cubicBezTo>
                    <a:pt x="1163382" y="2222935"/>
                    <a:pt x="1078036" y="2215074"/>
                    <a:pt x="965636" y="2195250"/>
                  </a:cubicBezTo>
                  <a:cubicBezTo>
                    <a:pt x="853235" y="2175427"/>
                    <a:pt x="710858" y="2130115"/>
                    <a:pt x="608544" y="2089164"/>
                  </a:cubicBezTo>
                  <a:cubicBezTo>
                    <a:pt x="506230" y="2048213"/>
                    <a:pt x="368968" y="1961518"/>
                    <a:pt x="351750" y="1949541"/>
                  </a:cubicBezTo>
                  <a:cubicBezTo>
                    <a:pt x="334532" y="1937564"/>
                    <a:pt x="335386" y="1931327"/>
                    <a:pt x="342904" y="1997936"/>
                  </a:cubicBezTo>
                  <a:cubicBezTo>
                    <a:pt x="350422" y="2064545"/>
                    <a:pt x="369159" y="2221809"/>
                    <a:pt x="396860" y="2349194"/>
                  </a:cubicBezTo>
                  <a:cubicBezTo>
                    <a:pt x="424561" y="2476579"/>
                    <a:pt x="467735" y="2639985"/>
                    <a:pt x="509109" y="2762247"/>
                  </a:cubicBezTo>
                  <a:lnTo>
                    <a:pt x="553044" y="2882494"/>
                  </a:lnTo>
                  <a:cubicBezTo>
                    <a:pt x="473777" y="2939687"/>
                    <a:pt x="326860" y="2968014"/>
                    <a:pt x="250563" y="2991507"/>
                  </a:cubicBezTo>
                  <a:cubicBezTo>
                    <a:pt x="170949" y="2783480"/>
                    <a:pt x="105033" y="2580461"/>
                    <a:pt x="63306" y="2363639"/>
                  </a:cubicBezTo>
                  <a:cubicBezTo>
                    <a:pt x="21579" y="2146817"/>
                    <a:pt x="-2461" y="1929490"/>
                    <a:pt x="200" y="1690577"/>
                  </a:cubicBezTo>
                  <a:cubicBezTo>
                    <a:pt x="2859" y="1451663"/>
                    <a:pt x="68717" y="1117581"/>
                    <a:pt x="120047" y="908009"/>
                  </a:cubicBezTo>
                  <a:cubicBezTo>
                    <a:pt x="171377" y="698438"/>
                    <a:pt x="249239" y="555730"/>
                    <a:pt x="308179" y="433148"/>
                  </a:cubicBezTo>
                  <a:cubicBezTo>
                    <a:pt x="367119" y="310566"/>
                    <a:pt x="414822" y="245163"/>
                    <a:pt x="473686" y="172515"/>
                  </a:cubicBezTo>
                  <a:cubicBezTo>
                    <a:pt x="525192" y="108949"/>
                    <a:pt x="595112" y="17610"/>
                    <a:pt x="642537" y="0"/>
                  </a:cubicBezTo>
                  <a:cubicBezTo>
                    <a:pt x="709556" y="115352"/>
                    <a:pt x="737990" y="210065"/>
                    <a:pt x="761759" y="332056"/>
                  </a:cubicBezTo>
                  <a:cubicBezTo>
                    <a:pt x="780973" y="477891"/>
                    <a:pt x="781276" y="547748"/>
                    <a:pt x="754645" y="678085"/>
                  </a:cubicBezTo>
                  <a:cubicBezTo>
                    <a:pt x="727497" y="810951"/>
                    <a:pt x="606647" y="943826"/>
                    <a:pt x="577543" y="1005788"/>
                  </a:cubicBezTo>
                  <a:cubicBezTo>
                    <a:pt x="548438" y="1067749"/>
                    <a:pt x="509816" y="1081918"/>
                    <a:pt x="580017" y="1049853"/>
                  </a:cubicBezTo>
                  <a:cubicBezTo>
                    <a:pt x="650219" y="1017789"/>
                    <a:pt x="846899" y="871489"/>
                    <a:pt x="998755" y="813397"/>
                  </a:cubicBezTo>
                  <a:cubicBezTo>
                    <a:pt x="1150609" y="755308"/>
                    <a:pt x="1446228" y="697135"/>
                    <a:pt x="1491149" y="701311"/>
                  </a:cubicBezTo>
                  <a:cubicBezTo>
                    <a:pt x="1496764" y="701833"/>
                    <a:pt x="1500901" y="704307"/>
                    <a:pt x="1503751" y="708401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Freeform: Shape 13">
              <a:extLst>
                <a:ext uri="{FF2B5EF4-FFF2-40B4-BE49-F238E27FC236}">
                  <a16:creationId xmlns:a16="http://schemas.microsoft.com/office/drawing/2014/main" id="{1759DBD6-CAC4-3B77-0C3A-57EE483558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516067" flipH="1">
              <a:off x="11748101" y="3114058"/>
              <a:ext cx="1284318" cy="1937410"/>
            </a:xfrm>
            <a:custGeom>
              <a:avLst/>
              <a:gdLst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99666 w 1914334"/>
                <a:gd name="connsiteY28" fmla="*/ 437421 h 2986466"/>
                <a:gd name="connsiteX29" fmla="*/ 685894 w 1914334"/>
                <a:gd name="connsiteY29" fmla="*/ 678417 h 2986466"/>
                <a:gd name="connsiteX30" fmla="*/ 508792 w 1914334"/>
                <a:gd name="connsiteY30" fmla="*/ 1006120 h 2986466"/>
                <a:gd name="connsiteX31" fmla="*/ 511266 w 1914334"/>
                <a:gd name="connsiteY31" fmla="*/ 1050185 h 2986466"/>
                <a:gd name="connsiteX32" fmla="*/ 930004 w 1914334"/>
                <a:gd name="connsiteY32" fmla="*/ 813729 h 2986466"/>
                <a:gd name="connsiteX33" fmla="*/ 1422398 w 1914334"/>
                <a:gd name="connsiteY33" fmla="*/ 701643 h 2986466"/>
                <a:gd name="connsiteX34" fmla="*/ 1435000 w 1914334"/>
                <a:gd name="connsiteY34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73669 w 1953003"/>
                <a:gd name="connsiteY0" fmla="*/ 708401 h 2986134"/>
                <a:gd name="connsiteX1" fmla="*/ 1411076 w 1953003"/>
                <a:gd name="connsiteY1" fmla="*/ 919813 h 2986134"/>
                <a:gd name="connsiteX2" fmla="*/ 1189873 w 1953003"/>
                <a:gd name="connsiteY2" fmla="*/ 1213129 h 2986134"/>
                <a:gd name="connsiteX3" fmla="*/ 908992 w 1953003"/>
                <a:gd name="connsiteY3" fmla="*/ 1450576 h 2986134"/>
                <a:gd name="connsiteX4" fmla="*/ 566731 w 1953003"/>
                <a:gd name="connsiteY4" fmla="*/ 1632245 h 2986134"/>
                <a:gd name="connsiteX5" fmla="*/ 737079 w 1953003"/>
                <a:gd name="connsiteY5" fmla="*/ 1653421 h 2986134"/>
                <a:gd name="connsiteX6" fmla="*/ 1274693 w 1953003"/>
                <a:gd name="connsiteY6" fmla="*/ 1655250 h 2986134"/>
                <a:gd name="connsiteX7" fmla="*/ 1674785 w 1953003"/>
                <a:gd name="connsiteY7" fmla="*/ 1749816 h 2986134"/>
                <a:gd name="connsiteX8" fmla="*/ 1932074 w 1953003"/>
                <a:gd name="connsiteY8" fmla="*/ 1866208 h 2986134"/>
                <a:gd name="connsiteX9" fmla="*/ 1905948 w 1953003"/>
                <a:gd name="connsiteY9" fmla="*/ 1943962 h 2986134"/>
                <a:gd name="connsiteX10" fmla="*/ 1652961 w 1953003"/>
                <a:gd name="connsiteY10" fmla="*/ 2106263 h 2986134"/>
                <a:gd name="connsiteX11" fmla="*/ 1252869 w 1953003"/>
                <a:gd name="connsiteY11" fmla="*/ 2208104 h 2986134"/>
                <a:gd name="connsiteX12" fmla="*/ 935554 w 1953003"/>
                <a:gd name="connsiteY12" fmla="*/ 2195250 h 2986134"/>
                <a:gd name="connsiteX13" fmla="*/ 578462 w 1953003"/>
                <a:gd name="connsiteY13" fmla="*/ 2089164 h 2986134"/>
                <a:gd name="connsiteX14" fmla="*/ 321668 w 1953003"/>
                <a:gd name="connsiteY14" fmla="*/ 1949541 h 2986134"/>
                <a:gd name="connsiteX15" fmla="*/ 291941 w 1953003"/>
                <a:gd name="connsiteY15" fmla="*/ 2002232 h 2986134"/>
                <a:gd name="connsiteX16" fmla="*/ 340903 w 1953003"/>
                <a:gd name="connsiteY16" fmla="*/ 2395326 h 2986134"/>
                <a:gd name="connsiteX17" fmla="*/ 426218 w 1953003"/>
                <a:gd name="connsiteY17" fmla="*/ 2772335 h 2986134"/>
                <a:gd name="connsiteX18" fmla="*/ 465002 w 1953003"/>
                <a:gd name="connsiteY18" fmla="*/ 2891702 h 2986134"/>
                <a:gd name="connsiteX19" fmla="*/ 246582 w 1953003"/>
                <a:gd name="connsiteY19" fmla="*/ 2986134 h 2986134"/>
                <a:gd name="connsiteX20" fmla="*/ 76777 w 1953003"/>
                <a:gd name="connsiteY20" fmla="*/ 2352917 h 2986134"/>
                <a:gd name="connsiteX21" fmla="*/ 131 w 1953003"/>
                <a:gd name="connsiteY21" fmla="*/ 1730652 h 2986134"/>
                <a:gd name="connsiteX22" fmla="*/ 105626 w 1953003"/>
                <a:gd name="connsiteY22" fmla="*/ 904785 h 2986134"/>
                <a:gd name="connsiteX23" fmla="*/ 278097 w 1953003"/>
                <a:gd name="connsiteY23" fmla="*/ 433148 h 2986134"/>
                <a:gd name="connsiteX24" fmla="*/ 443604 w 1953003"/>
                <a:gd name="connsiteY24" fmla="*/ 172515 h 2986134"/>
                <a:gd name="connsiteX25" fmla="*/ 612455 w 1953003"/>
                <a:gd name="connsiteY25" fmla="*/ 0 h 2986134"/>
                <a:gd name="connsiteX26" fmla="*/ 731677 w 1953003"/>
                <a:gd name="connsiteY26" fmla="*/ 332056 h 2986134"/>
                <a:gd name="connsiteX27" fmla="*/ 724563 w 1953003"/>
                <a:gd name="connsiteY27" fmla="*/ 678085 h 2986134"/>
                <a:gd name="connsiteX28" fmla="*/ 547461 w 1953003"/>
                <a:gd name="connsiteY28" fmla="*/ 1005788 h 2986134"/>
                <a:gd name="connsiteX29" fmla="*/ 549935 w 1953003"/>
                <a:gd name="connsiteY29" fmla="*/ 1049853 h 2986134"/>
                <a:gd name="connsiteX30" fmla="*/ 968673 w 1953003"/>
                <a:gd name="connsiteY30" fmla="*/ 813397 h 2986134"/>
                <a:gd name="connsiteX31" fmla="*/ 1461067 w 1953003"/>
                <a:gd name="connsiteY31" fmla="*/ 701311 h 2986134"/>
                <a:gd name="connsiteX32" fmla="*/ 1473669 w 1953003"/>
                <a:gd name="connsiteY32" fmla="*/ 708401 h 2986134"/>
                <a:gd name="connsiteX0" fmla="*/ 1473951 w 1953285"/>
                <a:gd name="connsiteY0" fmla="*/ 708401 h 2986134"/>
                <a:gd name="connsiteX1" fmla="*/ 1411358 w 1953285"/>
                <a:gd name="connsiteY1" fmla="*/ 919813 h 2986134"/>
                <a:gd name="connsiteX2" fmla="*/ 1190155 w 1953285"/>
                <a:gd name="connsiteY2" fmla="*/ 1213129 h 2986134"/>
                <a:gd name="connsiteX3" fmla="*/ 909274 w 1953285"/>
                <a:gd name="connsiteY3" fmla="*/ 1450576 h 2986134"/>
                <a:gd name="connsiteX4" fmla="*/ 567013 w 1953285"/>
                <a:gd name="connsiteY4" fmla="*/ 1632245 h 2986134"/>
                <a:gd name="connsiteX5" fmla="*/ 737361 w 1953285"/>
                <a:gd name="connsiteY5" fmla="*/ 1653421 h 2986134"/>
                <a:gd name="connsiteX6" fmla="*/ 1274975 w 1953285"/>
                <a:gd name="connsiteY6" fmla="*/ 1655250 h 2986134"/>
                <a:gd name="connsiteX7" fmla="*/ 1675067 w 1953285"/>
                <a:gd name="connsiteY7" fmla="*/ 1749816 h 2986134"/>
                <a:gd name="connsiteX8" fmla="*/ 1932356 w 1953285"/>
                <a:gd name="connsiteY8" fmla="*/ 1866208 h 2986134"/>
                <a:gd name="connsiteX9" fmla="*/ 1906230 w 1953285"/>
                <a:gd name="connsiteY9" fmla="*/ 1943962 h 2986134"/>
                <a:gd name="connsiteX10" fmla="*/ 1653243 w 1953285"/>
                <a:gd name="connsiteY10" fmla="*/ 2106263 h 2986134"/>
                <a:gd name="connsiteX11" fmla="*/ 1253151 w 1953285"/>
                <a:gd name="connsiteY11" fmla="*/ 2208104 h 2986134"/>
                <a:gd name="connsiteX12" fmla="*/ 935836 w 1953285"/>
                <a:gd name="connsiteY12" fmla="*/ 2195250 h 2986134"/>
                <a:gd name="connsiteX13" fmla="*/ 578744 w 1953285"/>
                <a:gd name="connsiteY13" fmla="*/ 2089164 h 2986134"/>
                <a:gd name="connsiteX14" fmla="*/ 321950 w 1953285"/>
                <a:gd name="connsiteY14" fmla="*/ 1949541 h 2986134"/>
                <a:gd name="connsiteX15" fmla="*/ 292223 w 1953285"/>
                <a:gd name="connsiteY15" fmla="*/ 2002232 h 2986134"/>
                <a:gd name="connsiteX16" fmla="*/ 341185 w 1953285"/>
                <a:gd name="connsiteY16" fmla="*/ 2395326 h 2986134"/>
                <a:gd name="connsiteX17" fmla="*/ 426500 w 1953285"/>
                <a:gd name="connsiteY17" fmla="*/ 2772335 h 2986134"/>
                <a:gd name="connsiteX18" fmla="*/ 465284 w 1953285"/>
                <a:gd name="connsiteY18" fmla="*/ 2891702 h 2986134"/>
                <a:gd name="connsiteX19" fmla="*/ 246864 w 1953285"/>
                <a:gd name="connsiteY19" fmla="*/ 2986134 h 2986134"/>
                <a:gd name="connsiteX20" fmla="*/ 48349 w 1953285"/>
                <a:gd name="connsiteY20" fmla="*/ 2358824 h 2986134"/>
                <a:gd name="connsiteX21" fmla="*/ 413 w 1953285"/>
                <a:gd name="connsiteY21" fmla="*/ 1730652 h 2986134"/>
                <a:gd name="connsiteX22" fmla="*/ 105908 w 1953285"/>
                <a:gd name="connsiteY22" fmla="*/ 904785 h 2986134"/>
                <a:gd name="connsiteX23" fmla="*/ 278379 w 1953285"/>
                <a:gd name="connsiteY23" fmla="*/ 433148 h 2986134"/>
                <a:gd name="connsiteX24" fmla="*/ 443886 w 1953285"/>
                <a:gd name="connsiteY24" fmla="*/ 172515 h 2986134"/>
                <a:gd name="connsiteX25" fmla="*/ 612737 w 1953285"/>
                <a:gd name="connsiteY25" fmla="*/ 0 h 2986134"/>
                <a:gd name="connsiteX26" fmla="*/ 731959 w 1953285"/>
                <a:gd name="connsiteY26" fmla="*/ 332056 h 2986134"/>
                <a:gd name="connsiteX27" fmla="*/ 724845 w 1953285"/>
                <a:gd name="connsiteY27" fmla="*/ 678085 h 2986134"/>
                <a:gd name="connsiteX28" fmla="*/ 547743 w 1953285"/>
                <a:gd name="connsiteY28" fmla="*/ 1005788 h 2986134"/>
                <a:gd name="connsiteX29" fmla="*/ 550217 w 1953285"/>
                <a:gd name="connsiteY29" fmla="*/ 1049853 h 2986134"/>
                <a:gd name="connsiteX30" fmla="*/ 968955 w 1953285"/>
                <a:gd name="connsiteY30" fmla="*/ 813397 h 2986134"/>
                <a:gd name="connsiteX31" fmla="*/ 1461349 w 1953285"/>
                <a:gd name="connsiteY31" fmla="*/ 701311 h 2986134"/>
                <a:gd name="connsiteX32" fmla="*/ 1473951 w 1953285"/>
                <a:gd name="connsiteY32" fmla="*/ 708401 h 2986134"/>
                <a:gd name="connsiteX0" fmla="*/ 1473856 w 1953190"/>
                <a:gd name="connsiteY0" fmla="*/ 708401 h 2991508"/>
                <a:gd name="connsiteX1" fmla="*/ 1411263 w 1953190"/>
                <a:gd name="connsiteY1" fmla="*/ 919813 h 2991508"/>
                <a:gd name="connsiteX2" fmla="*/ 1190060 w 1953190"/>
                <a:gd name="connsiteY2" fmla="*/ 1213129 h 2991508"/>
                <a:gd name="connsiteX3" fmla="*/ 909179 w 1953190"/>
                <a:gd name="connsiteY3" fmla="*/ 1450576 h 2991508"/>
                <a:gd name="connsiteX4" fmla="*/ 566918 w 1953190"/>
                <a:gd name="connsiteY4" fmla="*/ 1632245 h 2991508"/>
                <a:gd name="connsiteX5" fmla="*/ 737266 w 1953190"/>
                <a:gd name="connsiteY5" fmla="*/ 1653421 h 2991508"/>
                <a:gd name="connsiteX6" fmla="*/ 1274880 w 1953190"/>
                <a:gd name="connsiteY6" fmla="*/ 1655250 h 2991508"/>
                <a:gd name="connsiteX7" fmla="*/ 1674972 w 1953190"/>
                <a:gd name="connsiteY7" fmla="*/ 1749816 h 2991508"/>
                <a:gd name="connsiteX8" fmla="*/ 1932261 w 1953190"/>
                <a:gd name="connsiteY8" fmla="*/ 1866208 h 2991508"/>
                <a:gd name="connsiteX9" fmla="*/ 1906135 w 1953190"/>
                <a:gd name="connsiteY9" fmla="*/ 1943962 h 2991508"/>
                <a:gd name="connsiteX10" fmla="*/ 1653148 w 1953190"/>
                <a:gd name="connsiteY10" fmla="*/ 2106263 h 2991508"/>
                <a:gd name="connsiteX11" fmla="*/ 1253056 w 1953190"/>
                <a:gd name="connsiteY11" fmla="*/ 2208104 h 2991508"/>
                <a:gd name="connsiteX12" fmla="*/ 935741 w 1953190"/>
                <a:gd name="connsiteY12" fmla="*/ 2195250 h 2991508"/>
                <a:gd name="connsiteX13" fmla="*/ 578649 w 1953190"/>
                <a:gd name="connsiteY13" fmla="*/ 2089164 h 2991508"/>
                <a:gd name="connsiteX14" fmla="*/ 321855 w 1953190"/>
                <a:gd name="connsiteY14" fmla="*/ 1949541 h 2991508"/>
                <a:gd name="connsiteX15" fmla="*/ 292128 w 1953190"/>
                <a:gd name="connsiteY15" fmla="*/ 2002232 h 2991508"/>
                <a:gd name="connsiteX16" fmla="*/ 341090 w 1953190"/>
                <a:gd name="connsiteY16" fmla="*/ 2395326 h 2991508"/>
                <a:gd name="connsiteX17" fmla="*/ 426405 w 1953190"/>
                <a:gd name="connsiteY17" fmla="*/ 2772335 h 2991508"/>
                <a:gd name="connsiteX18" fmla="*/ 465189 w 1953190"/>
                <a:gd name="connsiteY18" fmla="*/ 2891702 h 2991508"/>
                <a:gd name="connsiteX19" fmla="*/ 220668 w 1953190"/>
                <a:gd name="connsiteY19" fmla="*/ 2991507 h 2991508"/>
                <a:gd name="connsiteX20" fmla="*/ 48254 w 1953190"/>
                <a:gd name="connsiteY20" fmla="*/ 2358824 h 2991508"/>
                <a:gd name="connsiteX21" fmla="*/ 318 w 1953190"/>
                <a:gd name="connsiteY21" fmla="*/ 1730652 h 2991508"/>
                <a:gd name="connsiteX22" fmla="*/ 105813 w 1953190"/>
                <a:gd name="connsiteY22" fmla="*/ 904785 h 2991508"/>
                <a:gd name="connsiteX23" fmla="*/ 278284 w 1953190"/>
                <a:gd name="connsiteY23" fmla="*/ 433148 h 2991508"/>
                <a:gd name="connsiteX24" fmla="*/ 443791 w 1953190"/>
                <a:gd name="connsiteY24" fmla="*/ 172515 h 2991508"/>
                <a:gd name="connsiteX25" fmla="*/ 612642 w 1953190"/>
                <a:gd name="connsiteY25" fmla="*/ 0 h 2991508"/>
                <a:gd name="connsiteX26" fmla="*/ 731864 w 1953190"/>
                <a:gd name="connsiteY26" fmla="*/ 332056 h 2991508"/>
                <a:gd name="connsiteX27" fmla="*/ 724750 w 1953190"/>
                <a:gd name="connsiteY27" fmla="*/ 678085 h 2991508"/>
                <a:gd name="connsiteX28" fmla="*/ 547648 w 1953190"/>
                <a:gd name="connsiteY28" fmla="*/ 1005788 h 2991508"/>
                <a:gd name="connsiteX29" fmla="*/ 550122 w 1953190"/>
                <a:gd name="connsiteY29" fmla="*/ 1049853 h 2991508"/>
                <a:gd name="connsiteX30" fmla="*/ 968860 w 1953190"/>
                <a:gd name="connsiteY30" fmla="*/ 813397 h 2991508"/>
                <a:gd name="connsiteX31" fmla="*/ 1461254 w 1953190"/>
                <a:gd name="connsiteY31" fmla="*/ 701311 h 2991508"/>
                <a:gd name="connsiteX32" fmla="*/ 1473856 w 1953190"/>
                <a:gd name="connsiteY32" fmla="*/ 708401 h 2991508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35637 w 1983014"/>
                <a:gd name="connsiteY22" fmla="*/ 904785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750 w 1983084"/>
                <a:gd name="connsiteY0" fmla="*/ 708401 h 2991507"/>
                <a:gd name="connsiteX1" fmla="*/ 1441157 w 1983084"/>
                <a:gd name="connsiteY1" fmla="*/ 919813 h 2991507"/>
                <a:gd name="connsiteX2" fmla="*/ 1219954 w 1983084"/>
                <a:gd name="connsiteY2" fmla="*/ 1213129 h 2991507"/>
                <a:gd name="connsiteX3" fmla="*/ 939073 w 1983084"/>
                <a:gd name="connsiteY3" fmla="*/ 1450576 h 2991507"/>
                <a:gd name="connsiteX4" fmla="*/ 596812 w 1983084"/>
                <a:gd name="connsiteY4" fmla="*/ 1632245 h 2991507"/>
                <a:gd name="connsiteX5" fmla="*/ 767160 w 1983084"/>
                <a:gd name="connsiteY5" fmla="*/ 1653421 h 2991507"/>
                <a:gd name="connsiteX6" fmla="*/ 1304774 w 1983084"/>
                <a:gd name="connsiteY6" fmla="*/ 1655250 h 2991507"/>
                <a:gd name="connsiteX7" fmla="*/ 1704866 w 1983084"/>
                <a:gd name="connsiteY7" fmla="*/ 1749816 h 2991507"/>
                <a:gd name="connsiteX8" fmla="*/ 1962155 w 1983084"/>
                <a:gd name="connsiteY8" fmla="*/ 1866208 h 2991507"/>
                <a:gd name="connsiteX9" fmla="*/ 1936029 w 1983084"/>
                <a:gd name="connsiteY9" fmla="*/ 1943962 h 2991507"/>
                <a:gd name="connsiteX10" fmla="*/ 1683042 w 1983084"/>
                <a:gd name="connsiteY10" fmla="*/ 2106263 h 2991507"/>
                <a:gd name="connsiteX11" fmla="*/ 1282950 w 1983084"/>
                <a:gd name="connsiteY11" fmla="*/ 2208104 h 2991507"/>
                <a:gd name="connsiteX12" fmla="*/ 965635 w 1983084"/>
                <a:gd name="connsiteY12" fmla="*/ 2195250 h 2991507"/>
                <a:gd name="connsiteX13" fmla="*/ 608543 w 1983084"/>
                <a:gd name="connsiteY13" fmla="*/ 2089164 h 2991507"/>
                <a:gd name="connsiteX14" fmla="*/ 351749 w 1983084"/>
                <a:gd name="connsiteY14" fmla="*/ 1949541 h 2991507"/>
                <a:gd name="connsiteX15" fmla="*/ 342903 w 1983084"/>
                <a:gd name="connsiteY15" fmla="*/ 1997936 h 2991507"/>
                <a:gd name="connsiteX16" fmla="*/ 396859 w 1983084"/>
                <a:gd name="connsiteY16" fmla="*/ 2349194 h 2991507"/>
                <a:gd name="connsiteX17" fmla="*/ 489005 w 1983084"/>
                <a:gd name="connsiteY17" fmla="*/ 2732957 h 2991507"/>
                <a:gd name="connsiteX18" fmla="*/ 553043 w 1983084"/>
                <a:gd name="connsiteY18" fmla="*/ 2882494 h 2991507"/>
                <a:gd name="connsiteX19" fmla="*/ 250562 w 1983084"/>
                <a:gd name="connsiteY19" fmla="*/ 2991507 h 2991507"/>
                <a:gd name="connsiteX20" fmla="*/ 63305 w 1983084"/>
                <a:gd name="connsiteY20" fmla="*/ 2363639 h 2991507"/>
                <a:gd name="connsiteX21" fmla="*/ 199 w 1983084"/>
                <a:gd name="connsiteY21" fmla="*/ 1690577 h 2991507"/>
                <a:gd name="connsiteX22" fmla="*/ 120046 w 1983084"/>
                <a:gd name="connsiteY22" fmla="*/ 908009 h 2991507"/>
                <a:gd name="connsiteX23" fmla="*/ 308178 w 1983084"/>
                <a:gd name="connsiteY23" fmla="*/ 433148 h 2991507"/>
                <a:gd name="connsiteX24" fmla="*/ 473685 w 1983084"/>
                <a:gd name="connsiteY24" fmla="*/ 172515 h 2991507"/>
                <a:gd name="connsiteX25" fmla="*/ 642536 w 1983084"/>
                <a:gd name="connsiteY25" fmla="*/ 0 h 2991507"/>
                <a:gd name="connsiteX26" fmla="*/ 761758 w 1983084"/>
                <a:gd name="connsiteY26" fmla="*/ 332056 h 2991507"/>
                <a:gd name="connsiteX27" fmla="*/ 754644 w 1983084"/>
                <a:gd name="connsiteY27" fmla="*/ 678085 h 2991507"/>
                <a:gd name="connsiteX28" fmla="*/ 577542 w 1983084"/>
                <a:gd name="connsiteY28" fmla="*/ 1005788 h 2991507"/>
                <a:gd name="connsiteX29" fmla="*/ 580016 w 1983084"/>
                <a:gd name="connsiteY29" fmla="*/ 1049853 h 2991507"/>
                <a:gd name="connsiteX30" fmla="*/ 998754 w 1983084"/>
                <a:gd name="connsiteY30" fmla="*/ 813397 h 2991507"/>
                <a:gd name="connsiteX31" fmla="*/ 1491148 w 1983084"/>
                <a:gd name="connsiteY31" fmla="*/ 701311 h 2991507"/>
                <a:gd name="connsiteX32" fmla="*/ 1503750 w 1983084"/>
                <a:gd name="connsiteY32" fmla="*/ 708401 h 2991507"/>
                <a:gd name="connsiteX0" fmla="*/ 1503751 w 1983085"/>
                <a:gd name="connsiteY0" fmla="*/ 708401 h 2991507"/>
                <a:gd name="connsiteX1" fmla="*/ 1441158 w 1983085"/>
                <a:gd name="connsiteY1" fmla="*/ 919813 h 2991507"/>
                <a:gd name="connsiteX2" fmla="*/ 1219955 w 1983085"/>
                <a:gd name="connsiteY2" fmla="*/ 1213129 h 2991507"/>
                <a:gd name="connsiteX3" fmla="*/ 939074 w 1983085"/>
                <a:gd name="connsiteY3" fmla="*/ 1450576 h 2991507"/>
                <a:gd name="connsiteX4" fmla="*/ 596813 w 1983085"/>
                <a:gd name="connsiteY4" fmla="*/ 1632245 h 2991507"/>
                <a:gd name="connsiteX5" fmla="*/ 767161 w 1983085"/>
                <a:gd name="connsiteY5" fmla="*/ 1653421 h 2991507"/>
                <a:gd name="connsiteX6" fmla="*/ 1304775 w 1983085"/>
                <a:gd name="connsiteY6" fmla="*/ 1655250 h 2991507"/>
                <a:gd name="connsiteX7" fmla="*/ 1704867 w 1983085"/>
                <a:gd name="connsiteY7" fmla="*/ 1749816 h 2991507"/>
                <a:gd name="connsiteX8" fmla="*/ 1962156 w 1983085"/>
                <a:gd name="connsiteY8" fmla="*/ 1866208 h 2991507"/>
                <a:gd name="connsiteX9" fmla="*/ 1936030 w 1983085"/>
                <a:gd name="connsiteY9" fmla="*/ 1943962 h 2991507"/>
                <a:gd name="connsiteX10" fmla="*/ 1683043 w 1983085"/>
                <a:gd name="connsiteY10" fmla="*/ 2106263 h 2991507"/>
                <a:gd name="connsiteX11" fmla="*/ 1282951 w 1983085"/>
                <a:gd name="connsiteY11" fmla="*/ 2208104 h 2991507"/>
                <a:gd name="connsiteX12" fmla="*/ 965636 w 1983085"/>
                <a:gd name="connsiteY12" fmla="*/ 2195250 h 2991507"/>
                <a:gd name="connsiteX13" fmla="*/ 608544 w 1983085"/>
                <a:gd name="connsiteY13" fmla="*/ 2089164 h 2991507"/>
                <a:gd name="connsiteX14" fmla="*/ 351750 w 1983085"/>
                <a:gd name="connsiteY14" fmla="*/ 1949541 h 2991507"/>
                <a:gd name="connsiteX15" fmla="*/ 342904 w 1983085"/>
                <a:gd name="connsiteY15" fmla="*/ 1997936 h 2991507"/>
                <a:gd name="connsiteX16" fmla="*/ 396860 w 1983085"/>
                <a:gd name="connsiteY16" fmla="*/ 2349194 h 2991507"/>
                <a:gd name="connsiteX17" fmla="*/ 509109 w 1983085"/>
                <a:gd name="connsiteY17" fmla="*/ 2762247 h 2991507"/>
                <a:gd name="connsiteX18" fmla="*/ 553044 w 1983085"/>
                <a:gd name="connsiteY18" fmla="*/ 2882494 h 2991507"/>
                <a:gd name="connsiteX19" fmla="*/ 250563 w 1983085"/>
                <a:gd name="connsiteY19" fmla="*/ 2991507 h 2991507"/>
                <a:gd name="connsiteX20" fmla="*/ 63306 w 1983085"/>
                <a:gd name="connsiteY20" fmla="*/ 2363639 h 2991507"/>
                <a:gd name="connsiteX21" fmla="*/ 200 w 1983085"/>
                <a:gd name="connsiteY21" fmla="*/ 1690577 h 2991507"/>
                <a:gd name="connsiteX22" fmla="*/ 120047 w 1983085"/>
                <a:gd name="connsiteY22" fmla="*/ 908009 h 2991507"/>
                <a:gd name="connsiteX23" fmla="*/ 308179 w 1983085"/>
                <a:gd name="connsiteY23" fmla="*/ 433148 h 2991507"/>
                <a:gd name="connsiteX24" fmla="*/ 473686 w 1983085"/>
                <a:gd name="connsiteY24" fmla="*/ 172515 h 2991507"/>
                <a:gd name="connsiteX25" fmla="*/ 642537 w 1983085"/>
                <a:gd name="connsiteY25" fmla="*/ 0 h 2991507"/>
                <a:gd name="connsiteX26" fmla="*/ 761759 w 1983085"/>
                <a:gd name="connsiteY26" fmla="*/ 332056 h 2991507"/>
                <a:gd name="connsiteX27" fmla="*/ 754645 w 1983085"/>
                <a:gd name="connsiteY27" fmla="*/ 678085 h 2991507"/>
                <a:gd name="connsiteX28" fmla="*/ 577543 w 1983085"/>
                <a:gd name="connsiteY28" fmla="*/ 1005788 h 2991507"/>
                <a:gd name="connsiteX29" fmla="*/ 580017 w 1983085"/>
                <a:gd name="connsiteY29" fmla="*/ 1049853 h 2991507"/>
                <a:gd name="connsiteX30" fmla="*/ 998755 w 1983085"/>
                <a:gd name="connsiteY30" fmla="*/ 813397 h 2991507"/>
                <a:gd name="connsiteX31" fmla="*/ 1491149 w 1983085"/>
                <a:gd name="connsiteY31" fmla="*/ 701311 h 2991507"/>
                <a:gd name="connsiteX32" fmla="*/ 1503751 w 1983085"/>
                <a:gd name="connsiteY32" fmla="*/ 708401 h 299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83085" h="2991507">
                  <a:moveTo>
                    <a:pt x="1503751" y="708401"/>
                  </a:moveTo>
                  <a:cubicBezTo>
                    <a:pt x="1523712" y="737061"/>
                    <a:pt x="1480707" y="845173"/>
                    <a:pt x="1441158" y="919813"/>
                  </a:cubicBezTo>
                  <a:cubicBezTo>
                    <a:pt x="1395959" y="1005116"/>
                    <a:pt x="1303636" y="1124669"/>
                    <a:pt x="1219955" y="1213129"/>
                  </a:cubicBezTo>
                  <a:cubicBezTo>
                    <a:pt x="1136275" y="1301590"/>
                    <a:pt x="1042931" y="1380723"/>
                    <a:pt x="939074" y="1450576"/>
                  </a:cubicBezTo>
                  <a:cubicBezTo>
                    <a:pt x="835217" y="1520429"/>
                    <a:pt x="606345" y="1620692"/>
                    <a:pt x="596813" y="1632245"/>
                  </a:cubicBezTo>
                  <a:cubicBezTo>
                    <a:pt x="587281" y="1643798"/>
                    <a:pt x="649167" y="1649587"/>
                    <a:pt x="767161" y="1653421"/>
                  </a:cubicBezTo>
                  <a:cubicBezTo>
                    <a:pt x="885155" y="1657255"/>
                    <a:pt x="1148491" y="1639184"/>
                    <a:pt x="1304775" y="1655250"/>
                  </a:cubicBezTo>
                  <a:cubicBezTo>
                    <a:pt x="1461059" y="1671316"/>
                    <a:pt x="1595303" y="1714658"/>
                    <a:pt x="1704867" y="1749816"/>
                  </a:cubicBezTo>
                  <a:cubicBezTo>
                    <a:pt x="1814430" y="1784976"/>
                    <a:pt x="1923629" y="1833850"/>
                    <a:pt x="1962156" y="1866208"/>
                  </a:cubicBezTo>
                  <a:cubicBezTo>
                    <a:pt x="2000683" y="1898565"/>
                    <a:pt x="1982548" y="1903952"/>
                    <a:pt x="1936030" y="1943962"/>
                  </a:cubicBezTo>
                  <a:cubicBezTo>
                    <a:pt x="1889511" y="1983971"/>
                    <a:pt x="1791890" y="2062239"/>
                    <a:pt x="1683043" y="2106263"/>
                  </a:cubicBezTo>
                  <a:cubicBezTo>
                    <a:pt x="1574197" y="2150286"/>
                    <a:pt x="1402519" y="2193274"/>
                    <a:pt x="1282951" y="2208104"/>
                  </a:cubicBezTo>
                  <a:cubicBezTo>
                    <a:pt x="1163382" y="2222935"/>
                    <a:pt x="1078036" y="2215074"/>
                    <a:pt x="965636" y="2195250"/>
                  </a:cubicBezTo>
                  <a:cubicBezTo>
                    <a:pt x="853235" y="2175427"/>
                    <a:pt x="710858" y="2130115"/>
                    <a:pt x="608544" y="2089164"/>
                  </a:cubicBezTo>
                  <a:cubicBezTo>
                    <a:pt x="506230" y="2048213"/>
                    <a:pt x="368968" y="1961518"/>
                    <a:pt x="351750" y="1949541"/>
                  </a:cubicBezTo>
                  <a:cubicBezTo>
                    <a:pt x="334532" y="1937564"/>
                    <a:pt x="335386" y="1931327"/>
                    <a:pt x="342904" y="1997936"/>
                  </a:cubicBezTo>
                  <a:cubicBezTo>
                    <a:pt x="350422" y="2064545"/>
                    <a:pt x="369159" y="2221809"/>
                    <a:pt x="396860" y="2349194"/>
                  </a:cubicBezTo>
                  <a:cubicBezTo>
                    <a:pt x="424561" y="2476579"/>
                    <a:pt x="467735" y="2639985"/>
                    <a:pt x="509109" y="2762247"/>
                  </a:cubicBezTo>
                  <a:lnTo>
                    <a:pt x="553044" y="2882494"/>
                  </a:lnTo>
                  <a:cubicBezTo>
                    <a:pt x="473777" y="2939687"/>
                    <a:pt x="326860" y="2968014"/>
                    <a:pt x="250563" y="2991507"/>
                  </a:cubicBezTo>
                  <a:cubicBezTo>
                    <a:pt x="170949" y="2783480"/>
                    <a:pt x="105033" y="2580461"/>
                    <a:pt x="63306" y="2363639"/>
                  </a:cubicBezTo>
                  <a:cubicBezTo>
                    <a:pt x="21579" y="2146817"/>
                    <a:pt x="-2461" y="1929490"/>
                    <a:pt x="200" y="1690577"/>
                  </a:cubicBezTo>
                  <a:cubicBezTo>
                    <a:pt x="2859" y="1451663"/>
                    <a:pt x="68717" y="1117581"/>
                    <a:pt x="120047" y="908009"/>
                  </a:cubicBezTo>
                  <a:cubicBezTo>
                    <a:pt x="171377" y="698438"/>
                    <a:pt x="249239" y="555730"/>
                    <a:pt x="308179" y="433148"/>
                  </a:cubicBezTo>
                  <a:cubicBezTo>
                    <a:pt x="367119" y="310566"/>
                    <a:pt x="414822" y="245163"/>
                    <a:pt x="473686" y="172515"/>
                  </a:cubicBezTo>
                  <a:cubicBezTo>
                    <a:pt x="525192" y="108949"/>
                    <a:pt x="595112" y="17610"/>
                    <a:pt x="642537" y="0"/>
                  </a:cubicBezTo>
                  <a:cubicBezTo>
                    <a:pt x="709556" y="115352"/>
                    <a:pt x="737990" y="210065"/>
                    <a:pt x="761759" y="332056"/>
                  </a:cubicBezTo>
                  <a:cubicBezTo>
                    <a:pt x="780973" y="477891"/>
                    <a:pt x="781276" y="547748"/>
                    <a:pt x="754645" y="678085"/>
                  </a:cubicBezTo>
                  <a:cubicBezTo>
                    <a:pt x="727497" y="810951"/>
                    <a:pt x="606647" y="943826"/>
                    <a:pt x="577543" y="1005788"/>
                  </a:cubicBezTo>
                  <a:cubicBezTo>
                    <a:pt x="548438" y="1067749"/>
                    <a:pt x="509816" y="1081918"/>
                    <a:pt x="580017" y="1049853"/>
                  </a:cubicBezTo>
                  <a:cubicBezTo>
                    <a:pt x="650219" y="1017789"/>
                    <a:pt x="846899" y="871489"/>
                    <a:pt x="998755" y="813397"/>
                  </a:cubicBezTo>
                  <a:cubicBezTo>
                    <a:pt x="1150609" y="755308"/>
                    <a:pt x="1446228" y="697135"/>
                    <a:pt x="1491149" y="701311"/>
                  </a:cubicBezTo>
                  <a:cubicBezTo>
                    <a:pt x="1496764" y="701833"/>
                    <a:pt x="1500901" y="704307"/>
                    <a:pt x="1503751" y="708401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17E4A1A9-1CAC-FB42-4479-4881EAE1B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26" y="2596243"/>
            <a:ext cx="3910018" cy="3575957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Slika 3" descr="Peace On Earth Stock Illustration - Download Image Now - iStock">
            <a:extLst>
              <a:ext uri="{FF2B5EF4-FFF2-40B4-BE49-F238E27FC236}">
                <a16:creationId xmlns:a16="http://schemas.microsoft.com/office/drawing/2014/main" id="{1B92CC99-E03C-11FD-79D0-B022044A80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344624" y="1726308"/>
            <a:ext cx="4170469" cy="4068750"/>
          </a:xfrm>
          <a:prstGeom prst="rect">
            <a:avLst/>
          </a:prstGeom>
          <a:noFill/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0C68385-847A-D2AB-91D9-ECD0EA7AC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909430" flipH="1">
            <a:off x="7173734" y="5546476"/>
            <a:ext cx="406320" cy="370916"/>
          </a:xfrm>
          <a:custGeom>
            <a:avLst/>
            <a:gdLst>
              <a:gd name="connsiteX0" fmla="*/ 2531073 w 4828010"/>
              <a:gd name="connsiteY0" fmla="*/ 0 h 4873559"/>
              <a:gd name="connsiteX1" fmla="*/ 3937963 w 4828010"/>
              <a:gd name="connsiteY1" fmla="*/ 437433 h 4873559"/>
              <a:gd name="connsiteX2" fmla="*/ 4806231 w 4828010"/>
              <a:gd name="connsiteY2" fmla="*/ 1773180 h 4873559"/>
              <a:gd name="connsiteX3" fmla="*/ 4448644 w 4828010"/>
              <a:gd name="connsiteY3" fmla="*/ 3933235 h 4873559"/>
              <a:gd name="connsiteX4" fmla="*/ 3192542 w 4828010"/>
              <a:gd name="connsiteY4" fmla="*/ 4716168 h 4873559"/>
              <a:gd name="connsiteX5" fmla="*/ 937448 w 4828010"/>
              <a:gd name="connsiteY5" fmla="*/ 4547691 h 4873559"/>
              <a:gd name="connsiteX6" fmla="*/ 12348 w 4828010"/>
              <a:gd name="connsiteY6" fmla="*/ 3026750 h 4873559"/>
              <a:gd name="connsiteX7" fmla="*/ 553508 w 4828010"/>
              <a:gd name="connsiteY7" fmla="*/ 740383 h 4873559"/>
              <a:gd name="connsiteX8" fmla="*/ 2531073 w 4828010"/>
              <a:gd name="connsiteY8" fmla="*/ 0 h 4873559"/>
              <a:gd name="connsiteX0" fmla="*/ 2531073 w 4828010"/>
              <a:gd name="connsiteY0" fmla="*/ 0 h 4853896"/>
              <a:gd name="connsiteX1" fmla="*/ 3937963 w 4828010"/>
              <a:gd name="connsiteY1" fmla="*/ 437433 h 4853896"/>
              <a:gd name="connsiteX2" fmla="*/ 4806231 w 4828010"/>
              <a:gd name="connsiteY2" fmla="*/ 1773180 h 4853896"/>
              <a:gd name="connsiteX3" fmla="*/ 4448644 w 4828010"/>
              <a:gd name="connsiteY3" fmla="*/ 3933235 h 4853896"/>
              <a:gd name="connsiteX4" fmla="*/ 3192542 w 4828010"/>
              <a:gd name="connsiteY4" fmla="*/ 4716168 h 4853896"/>
              <a:gd name="connsiteX5" fmla="*/ 1075671 w 4828010"/>
              <a:gd name="connsiteY5" fmla="*/ 4473263 h 4853896"/>
              <a:gd name="connsiteX6" fmla="*/ 12348 w 4828010"/>
              <a:gd name="connsiteY6" fmla="*/ 3026750 h 4853896"/>
              <a:gd name="connsiteX7" fmla="*/ 553508 w 4828010"/>
              <a:gd name="connsiteY7" fmla="*/ 740383 h 4853896"/>
              <a:gd name="connsiteX8" fmla="*/ 2531073 w 4828010"/>
              <a:gd name="connsiteY8" fmla="*/ 0 h 4853896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84014 w 4780951"/>
              <a:gd name="connsiteY0" fmla="*/ 0 h 4850182"/>
              <a:gd name="connsiteX1" fmla="*/ 3890904 w 4780951"/>
              <a:gd name="connsiteY1" fmla="*/ 437433 h 4850182"/>
              <a:gd name="connsiteX2" fmla="*/ 4759172 w 4780951"/>
              <a:gd name="connsiteY2" fmla="*/ 1773180 h 4850182"/>
              <a:gd name="connsiteX3" fmla="*/ 4401585 w 4780951"/>
              <a:gd name="connsiteY3" fmla="*/ 3933235 h 4850182"/>
              <a:gd name="connsiteX4" fmla="*/ 3145483 w 4780951"/>
              <a:gd name="connsiteY4" fmla="*/ 4716168 h 4850182"/>
              <a:gd name="connsiteX5" fmla="*/ 1113673 w 4780951"/>
              <a:gd name="connsiteY5" fmla="*/ 4467947 h 4850182"/>
              <a:gd name="connsiteX6" fmla="*/ 39717 w 4780951"/>
              <a:gd name="connsiteY6" fmla="*/ 3101178 h 4850182"/>
              <a:gd name="connsiteX7" fmla="*/ 506449 w 4780951"/>
              <a:gd name="connsiteY7" fmla="*/ 740383 h 4850182"/>
              <a:gd name="connsiteX8" fmla="*/ 2484014 w 4780951"/>
              <a:gd name="connsiteY8" fmla="*/ 0 h 4850182"/>
              <a:gd name="connsiteX0" fmla="*/ 2484014 w 4780127"/>
              <a:gd name="connsiteY0" fmla="*/ 0 h 4850182"/>
              <a:gd name="connsiteX1" fmla="*/ 3890904 w 4780127"/>
              <a:gd name="connsiteY1" fmla="*/ 437433 h 4850182"/>
              <a:gd name="connsiteX2" fmla="*/ 4759172 w 4780127"/>
              <a:gd name="connsiteY2" fmla="*/ 1773180 h 4850182"/>
              <a:gd name="connsiteX3" fmla="*/ 4390953 w 4780127"/>
              <a:gd name="connsiteY3" fmla="*/ 3805644 h 4850182"/>
              <a:gd name="connsiteX4" fmla="*/ 3145483 w 4780127"/>
              <a:gd name="connsiteY4" fmla="*/ 4716168 h 4850182"/>
              <a:gd name="connsiteX5" fmla="*/ 1113673 w 4780127"/>
              <a:gd name="connsiteY5" fmla="*/ 4467947 h 4850182"/>
              <a:gd name="connsiteX6" fmla="*/ 39717 w 4780127"/>
              <a:gd name="connsiteY6" fmla="*/ 3101178 h 4850182"/>
              <a:gd name="connsiteX7" fmla="*/ 506449 w 4780127"/>
              <a:gd name="connsiteY7" fmla="*/ 740383 h 4850182"/>
              <a:gd name="connsiteX8" fmla="*/ 2484014 w 4780127"/>
              <a:gd name="connsiteY8" fmla="*/ 0 h 4850182"/>
              <a:gd name="connsiteX0" fmla="*/ 2484014 w 4778010"/>
              <a:gd name="connsiteY0" fmla="*/ 0 h 4846926"/>
              <a:gd name="connsiteX1" fmla="*/ 3890904 w 4778010"/>
              <a:gd name="connsiteY1" fmla="*/ 437433 h 4846926"/>
              <a:gd name="connsiteX2" fmla="*/ 4759172 w 4778010"/>
              <a:gd name="connsiteY2" fmla="*/ 1773180 h 4846926"/>
              <a:gd name="connsiteX3" fmla="*/ 4390953 w 4778010"/>
              <a:gd name="connsiteY3" fmla="*/ 3805644 h 4846926"/>
              <a:gd name="connsiteX4" fmla="*/ 3343914 w 4778010"/>
              <a:gd name="connsiteY4" fmla="*/ 4712128 h 4846926"/>
              <a:gd name="connsiteX5" fmla="*/ 1113673 w 4778010"/>
              <a:gd name="connsiteY5" fmla="*/ 4467947 h 4846926"/>
              <a:gd name="connsiteX6" fmla="*/ 39717 w 4778010"/>
              <a:gd name="connsiteY6" fmla="*/ 3101178 h 4846926"/>
              <a:gd name="connsiteX7" fmla="*/ 506449 w 4778010"/>
              <a:gd name="connsiteY7" fmla="*/ 740383 h 4846926"/>
              <a:gd name="connsiteX8" fmla="*/ 2484014 w 4778010"/>
              <a:gd name="connsiteY8" fmla="*/ 0 h 4846926"/>
              <a:gd name="connsiteX0" fmla="*/ 2484014 w 4782503"/>
              <a:gd name="connsiteY0" fmla="*/ 0 h 4846926"/>
              <a:gd name="connsiteX1" fmla="*/ 3890904 w 4782503"/>
              <a:gd name="connsiteY1" fmla="*/ 437433 h 4846926"/>
              <a:gd name="connsiteX2" fmla="*/ 4759172 w 4782503"/>
              <a:gd name="connsiteY2" fmla="*/ 1773180 h 4846926"/>
              <a:gd name="connsiteX3" fmla="*/ 4450482 w 4782503"/>
              <a:gd name="connsiteY3" fmla="*/ 3688481 h 4846926"/>
              <a:gd name="connsiteX4" fmla="*/ 3343914 w 4782503"/>
              <a:gd name="connsiteY4" fmla="*/ 4712128 h 4846926"/>
              <a:gd name="connsiteX5" fmla="*/ 1113673 w 4782503"/>
              <a:gd name="connsiteY5" fmla="*/ 4467947 h 4846926"/>
              <a:gd name="connsiteX6" fmla="*/ 39717 w 4782503"/>
              <a:gd name="connsiteY6" fmla="*/ 3101178 h 4846926"/>
              <a:gd name="connsiteX7" fmla="*/ 506449 w 4782503"/>
              <a:gd name="connsiteY7" fmla="*/ 740383 h 4846926"/>
              <a:gd name="connsiteX8" fmla="*/ 2484014 w 4782503"/>
              <a:gd name="connsiteY8" fmla="*/ 0 h 4846926"/>
              <a:gd name="connsiteX0" fmla="*/ 2484014 w 4784889"/>
              <a:gd name="connsiteY0" fmla="*/ 0 h 4846926"/>
              <a:gd name="connsiteX1" fmla="*/ 3890904 w 4784889"/>
              <a:gd name="connsiteY1" fmla="*/ 437433 h 4846926"/>
              <a:gd name="connsiteX2" fmla="*/ 4759172 w 4784889"/>
              <a:gd name="connsiteY2" fmla="*/ 1773180 h 4846926"/>
              <a:gd name="connsiteX3" fmla="*/ 4474294 w 4784889"/>
              <a:gd name="connsiteY3" fmla="*/ 3676361 h 4846926"/>
              <a:gd name="connsiteX4" fmla="*/ 3343914 w 4784889"/>
              <a:gd name="connsiteY4" fmla="*/ 4712128 h 4846926"/>
              <a:gd name="connsiteX5" fmla="*/ 1113673 w 4784889"/>
              <a:gd name="connsiteY5" fmla="*/ 4467947 h 4846926"/>
              <a:gd name="connsiteX6" fmla="*/ 39717 w 4784889"/>
              <a:gd name="connsiteY6" fmla="*/ 3101178 h 4846926"/>
              <a:gd name="connsiteX7" fmla="*/ 506449 w 4784889"/>
              <a:gd name="connsiteY7" fmla="*/ 740383 h 4846926"/>
              <a:gd name="connsiteX8" fmla="*/ 2484014 w 4784889"/>
              <a:gd name="connsiteY8" fmla="*/ 0 h 4846926"/>
              <a:gd name="connsiteX0" fmla="*/ 2484014 w 4784889"/>
              <a:gd name="connsiteY0" fmla="*/ 0 h 4860980"/>
              <a:gd name="connsiteX1" fmla="*/ 3890904 w 4784889"/>
              <a:gd name="connsiteY1" fmla="*/ 437433 h 4860980"/>
              <a:gd name="connsiteX2" fmla="*/ 4759172 w 4784889"/>
              <a:gd name="connsiteY2" fmla="*/ 1773180 h 4860980"/>
              <a:gd name="connsiteX3" fmla="*/ 4474294 w 4784889"/>
              <a:gd name="connsiteY3" fmla="*/ 3676361 h 4860980"/>
              <a:gd name="connsiteX4" fmla="*/ 3343914 w 4784889"/>
              <a:gd name="connsiteY4" fmla="*/ 4712128 h 4860980"/>
              <a:gd name="connsiteX5" fmla="*/ 1097799 w 4784889"/>
              <a:gd name="connsiteY5" fmla="*/ 4524510 h 4860980"/>
              <a:gd name="connsiteX6" fmla="*/ 39717 w 4784889"/>
              <a:gd name="connsiteY6" fmla="*/ 3101178 h 4860980"/>
              <a:gd name="connsiteX7" fmla="*/ 506449 w 4784889"/>
              <a:gd name="connsiteY7" fmla="*/ 740383 h 4860980"/>
              <a:gd name="connsiteX8" fmla="*/ 2484014 w 4784889"/>
              <a:gd name="connsiteY8" fmla="*/ 0 h 4860980"/>
              <a:gd name="connsiteX0" fmla="*/ 2484014 w 4783308"/>
              <a:gd name="connsiteY0" fmla="*/ 0 h 4860981"/>
              <a:gd name="connsiteX1" fmla="*/ 3890904 w 4783308"/>
              <a:gd name="connsiteY1" fmla="*/ 437433 h 4860981"/>
              <a:gd name="connsiteX2" fmla="*/ 4759172 w 4783308"/>
              <a:gd name="connsiteY2" fmla="*/ 1773180 h 4860981"/>
              <a:gd name="connsiteX3" fmla="*/ 4474294 w 4783308"/>
              <a:gd name="connsiteY3" fmla="*/ 3676361 h 4860981"/>
              <a:gd name="connsiteX4" fmla="*/ 3443129 w 4783308"/>
              <a:gd name="connsiteY4" fmla="*/ 4712129 h 4860981"/>
              <a:gd name="connsiteX5" fmla="*/ 1097799 w 4783308"/>
              <a:gd name="connsiteY5" fmla="*/ 4524510 h 4860981"/>
              <a:gd name="connsiteX6" fmla="*/ 39717 w 4783308"/>
              <a:gd name="connsiteY6" fmla="*/ 3101178 h 4860981"/>
              <a:gd name="connsiteX7" fmla="*/ 506449 w 4783308"/>
              <a:gd name="connsiteY7" fmla="*/ 740383 h 4860981"/>
              <a:gd name="connsiteX8" fmla="*/ 2484014 w 4783308"/>
              <a:gd name="connsiteY8" fmla="*/ 0 h 4860981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532073 w 4784141"/>
              <a:gd name="connsiteY0" fmla="*/ 0 h 4773425"/>
              <a:gd name="connsiteX1" fmla="*/ 3891737 w 4784141"/>
              <a:gd name="connsiteY1" fmla="*/ 389356 h 4773425"/>
              <a:gd name="connsiteX2" fmla="*/ 4760005 w 4784141"/>
              <a:gd name="connsiteY2" fmla="*/ 1725103 h 4773425"/>
              <a:gd name="connsiteX3" fmla="*/ 4475127 w 4784141"/>
              <a:gd name="connsiteY3" fmla="*/ 3628284 h 4773425"/>
              <a:gd name="connsiteX4" fmla="*/ 3443962 w 4784141"/>
              <a:gd name="connsiteY4" fmla="*/ 4664052 h 4773425"/>
              <a:gd name="connsiteX5" fmla="*/ 1098632 w 4784141"/>
              <a:gd name="connsiteY5" fmla="*/ 4476433 h 4773425"/>
              <a:gd name="connsiteX6" fmla="*/ 40550 w 4784141"/>
              <a:gd name="connsiteY6" fmla="*/ 3053101 h 4773425"/>
              <a:gd name="connsiteX7" fmla="*/ 507282 w 4784141"/>
              <a:gd name="connsiteY7" fmla="*/ 692306 h 4773425"/>
              <a:gd name="connsiteX8" fmla="*/ 2532073 w 4784141"/>
              <a:gd name="connsiteY8" fmla="*/ 0 h 4773425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58783 w 4784614"/>
              <a:gd name="connsiteY0" fmla="*/ 525 h 4757924"/>
              <a:gd name="connsiteX1" fmla="*/ 3892210 w 4784614"/>
              <a:gd name="connsiteY1" fmla="*/ 373855 h 4757924"/>
              <a:gd name="connsiteX2" fmla="*/ 4760478 w 4784614"/>
              <a:gd name="connsiteY2" fmla="*/ 1709602 h 4757924"/>
              <a:gd name="connsiteX3" fmla="*/ 4475600 w 4784614"/>
              <a:gd name="connsiteY3" fmla="*/ 3612783 h 4757924"/>
              <a:gd name="connsiteX4" fmla="*/ 3444435 w 4784614"/>
              <a:gd name="connsiteY4" fmla="*/ 4648551 h 4757924"/>
              <a:gd name="connsiteX5" fmla="*/ 1099105 w 4784614"/>
              <a:gd name="connsiteY5" fmla="*/ 4460932 h 4757924"/>
              <a:gd name="connsiteX6" fmla="*/ 41023 w 4784614"/>
              <a:gd name="connsiteY6" fmla="*/ 3037600 h 4757924"/>
              <a:gd name="connsiteX7" fmla="*/ 507755 w 4784614"/>
              <a:gd name="connsiteY7" fmla="*/ 676805 h 4757924"/>
              <a:gd name="connsiteX8" fmla="*/ 2558783 w 4784614"/>
              <a:gd name="connsiteY8" fmla="*/ 525 h 4757924"/>
              <a:gd name="connsiteX0" fmla="*/ 2558783 w 4784614"/>
              <a:gd name="connsiteY0" fmla="*/ 408 h 4757807"/>
              <a:gd name="connsiteX1" fmla="*/ 3907953 w 4784614"/>
              <a:gd name="connsiteY1" fmla="*/ 443183 h 4757807"/>
              <a:gd name="connsiteX2" fmla="*/ 4760478 w 4784614"/>
              <a:gd name="connsiteY2" fmla="*/ 1709485 h 4757807"/>
              <a:gd name="connsiteX3" fmla="*/ 4475600 w 4784614"/>
              <a:gd name="connsiteY3" fmla="*/ 3612666 h 4757807"/>
              <a:gd name="connsiteX4" fmla="*/ 3444435 w 4784614"/>
              <a:gd name="connsiteY4" fmla="*/ 4648434 h 4757807"/>
              <a:gd name="connsiteX5" fmla="*/ 1099105 w 4784614"/>
              <a:gd name="connsiteY5" fmla="*/ 4460815 h 4757807"/>
              <a:gd name="connsiteX6" fmla="*/ 41023 w 4784614"/>
              <a:gd name="connsiteY6" fmla="*/ 3037483 h 4757807"/>
              <a:gd name="connsiteX7" fmla="*/ 507755 w 4784614"/>
              <a:gd name="connsiteY7" fmla="*/ 676688 h 4757807"/>
              <a:gd name="connsiteX8" fmla="*/ 2558783 w 4784614"/>
              <a:gd name="connsiteY8" fmla="*/ 408 h 4757807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90 h 4954518"/>
              <a:gd name="connsiteX1" fmla="*/ 3910127 w 4786788"/>
              <a:gd name="connsiteY1" fmla="*/ 639894 h 4954518"/>
              <a:gd name="connsiteX2" fmla="*/ 4762652 w 4786788"/>
              <a:gd name="connsiteY2" fmla="*/ 1906196 h 4954518"/>
              <a:gd name="connsiteX3" fmla="*/ 4477774 w 4786788"/>
              <a:gd name="connsiteY3" fmla="*/ 3809377 h 4954518"/>
              <a:gd name="connsiteX4" fmla="*/ 3446609 w 4786788"/>
              <a:gd name="connsiteY4" fmla="*/ 4845145 h 4954518"/>
              <a:gd name="connsiteX5" fmla="*/ 1101279 w 4786788"/>
              <a:gd name="connsiteY5" fmla="*/ 4657526 h 4954518"/>
              <a:gd name="connsiteX6" fmla="*/ 43197 w 4786788"/>
              <a:gd name="connsiteY6" fmla="*/ 3234194 h 4954518"/>
              <a:gd name="connsiteX7" fmla="*/ 509929 w 4786788"/>
              <a:gd name="connsiteY7" fmla="*/ 873399 h 4954518"/>
              <a:gd name="connsiteX8" fmla="*/ 2675744 w 4786788"/>
              <a:gd name="connsiteY8" fmla="*/ 290 h 4954518"/>
              <a:gd name="connsiteX0" fmla="*/ 2675744 w 4786788"/>
              <a:gd name="connsiteY0" fmla="*/ 326 h 4954554"/>
              <a:gd name="connsiteX1" fmla="*/ 3990884 w 4786788"/>
              <a:gd name="connsiteY1" fmla="*/ 591130 h 4954554"/>
              <a:gd name="connsiteX2" fmla="*/ 4762652 w 4786788"/>
              <a:gd name="connsiteY2" fmla="*/ 1906232 h 4954554"/>
              <a:gd name="connsiteX3" fmla="*/ 4477774 w 4786788"/>
              <a:gd name="connsiteY3" fmla="*/ 3809413 h 4954554"/>
              <a:gd name="connsiteX4" fmla="*/ 3446609 w 4786788"/>
              <a:gd name="connsiteY4" fmla="*/ 4845181 h 4954554"/>
              <a:gd name="connsiteX5" fmla="*/ 1101279 w 4786788"/>
              <a:gd name="connsiteY5" fmla="*/ 4657562 h 4954554"/>
              <a:gd name="connsiteX6" fmla="*/ 43197 w 4786788"/>
              <a:gd name="connsiteY6" fmla="*/ 3234230 h 4954554"/>
              <a:gd name="connsiteX7" fmla="*/ 509929 w 4786788"/>
              <a:gd name="connsiteY7" fmla="*/ 873435 h 4954554"/>
              <a:gd name="connsiteX8" fmla="*/ 2675744 w 4786788"/>
              <a:gd name="connsiteY8" fmla="*/ 326 h 4954554"/>
              <a:gd name="connsiteX0" fmla="*/ 2662196 w 4773240"/>
              <a:gd name="connsiteY0" fmla="*/ 326 h 4954554"/>
              <a:gd name="connsiteX1" fmla="*/ 3977336 w 4773240"/>
              <a:gd name="connsiteY1" fmla="*/ 591130 h 4954554"/>
              <a:gd name="connsiteX2" fmla="*/ 4749104 w 4773240"/>
              <a:gd name="connsiteY2" fmla="*/ 1906232 h 4954554"/>
              <a:gd name="connsiteX3" fmla="*/ 4464226 w 4773240"/>
              <a:gd name="connsiteY3" fmla="*/ 3809413 h 4954554"/>
              <a:gd name="connsiteX4" fmla="*/ 3433061 w 4773240"/>
              <a:gd name="connsiteY4" fmla="*/ 4845181 h 4954554"/>
              <a:gd name="connsiteX5" fmla="*/ 1087731 w 4773240"/>
              <a:gd name="connsiteY5" fmla="*/ 4657562 h 4954554"/>
              <a:gd name="connsiteX6" fmla="*/ 29649 w 4773240"/>
              <a:gd name="connsiteY6" fmla="*/ 3234230 h 4954554"/>
              <a:gd name="connsiteX7" fmla="*/ 640977 w 4773240"/>
              <a:gd name="connsiteY7" fmla="*/ 730117 h 4954554"/>
              <a:gd name="connsiteX8" fmla="*/ 2662196 w 4773240"/>
              <a:gd name="connsiteY8" fmla="*/ 326 h 4954554"/>
              <a:gd name="connsiteX0" fmla="*/ 2664762 w 4775806"/>
              <a:gd name="connsiteY0" fmla="*/ 326 h 4954554"/>
              <a:gd name="connsiteX1" fmla="*/ 3979902 w 4775806"/>
              <a:gd name="connsiteY1" fmla="*/ 591130 h 4954554"/>
              <a:gd name="connsiteX2" fmla="*/ 4751670 w 4775806"/>
              <a:gd name="connsiteY2" fmla="*/ 1906232 h 4954554"/>
              <a:gd name="connsiteX3" fmla="*/ 4466792 w 4775806"/>
              <a:gd name="connsiteY3" fmla="*/ 3809413 h 4954554"/>
              <a:gd name="connsiteX4" fmla="*/ 3435627 w 4775806"/>
              <a:gd name="connsiteY4" fmla="*/ 4845181 h 4954554"/>
              <a:gd name="connsiteX5" fmla="*/ 1090297 w 4775806"/>
              <a:gd name="connsiteY5" fmla="*/ 4657562 h 4954554"/>
              <a:gd name="connsiteX6" fmla="*/ 32215 w 4775806"/>
              <a:gd name="connsiteY6" fmla="*/ 3234230 h 4954554"/>
              <a:gd name="connsiteX7" fmla="*/ 607899 w 4775806"/>
              <a:gd name="connsiteY7" fmla="*/ 806182 h 4954554"/>
              <a:gd name="connsiteX8" fmla="*/ 2664762 w 4775806"/>
              <a:gd name="connsiteY8" fmla="*/ 326 h 4954554"/>
              <a:gd name="connsiteX0" fmla="*/ 2673549 w 4784593"/>
              <a:gd name="connsiteY0" fmla="*/ 326 h 4954554"/>
              <a:gd name="connsiteX1" fmla="*/ 3988689 w 4784593"/>
              <a:gd name="connsiteY1" fmla="*/ 591130 h 4954554"/>
              <a:gd name="connsiteX2" fmla="*/ 4760457 w 4784593"/>
              <a:gd name="connsiteY2" fmla="*/ 1906232 h 4954554"/>
              <a:gd name="connsiteX3" fmla="*/ 4475579 w 4784593"/>
              <a:gd name="connsiteY3" fmla="*/ 3809413 h 4954554"/>
              <a:gd name="connsiteX4" fmla="*/ 3444414 w 4784593"/>
              <a:gd name="connsiteY4" fmla="*/ 4845181 h 4954554"/>
              <a:gd name="connsiteX5" fmla="*/ 1099084 w 4784593"/>
              <a:gd name="connsiteY5" fmla="*/ 4657562 h 4954554"/>
              <a:gd name="connsiteX6" fmla="*/ 41002 w 4784593"/>
              <a:gd name="connsiteY6" fmla="*/ 3234230 h 4954554"/>
              <a:gd name="connsiteX7" fmla="*/ 616686 w 4784593"/>
              <a:gd name="connsiteY7" fmla="*/ 806182 h 4954554"/>
              <a:gd name="connsiteX8" fmla="*/ 2673549 w 4784593"/>
              <a:gd name="connsiteY8" fmla="*/ 326 h 4954554"/>
              <a:gd name="connsiteX0" fmla="*/ 2649000 w 4760044"/>
              <a:gd name="connsiteY0" fmla="*/ 326 h 4964273"/>
              <a:gd name="connsiteX1" fmla="*/ 3964140 w 4760044"/>
              <a:gd name="connsiteY1" fmla="*/ 591130 h 4964273"/>
              <a:gd name="connsiteX2" fmla="*/ 4735908 w 4760044"/>
              <a:gd name="connsiteY2" fmla="*/ 1906232 h 4964273"/>
              <a:gd name="connsiteX3" fmla="*/ 4451030 w 4760044"/>
              <a:gd name="connsiteY3" fmla="*/ 3809413 h 4964273"/>
              <a:gd name="connsiteX4" fmla="*/ 3419865 w 4760044"/>
              <a:gd name="connsiteY4" fmla="*/ 4845181 h 4964273"/>
              <a:gd name="connsiteX5" fmla="*/ 1074535 w 4760044"/>
              <a:gd name="connsiteY5" fmla="*/ 4657562 h 4964273"/>
              <a:gd name="connsiteX6" fmla="*/ 33359 w 4760044"/>
              <a:gd name="connsiteY6" fmla="*/ 2995991 h 4964273"/>
              <a:gd name="connsiteX7" fmla="*/ 592137 w 4760044"/>
              <a:gd name="connsiteY7" fmla="*/ 806182 h 4964273"/>
              <a:gd name="connsiteX8" fmla="*/ 2649000 w 4760044"/>
              <a:gd name="connsiteY8" fmla="*/ 326 h 4964273"/>
              <a:gd name="connsiteX0" fmla="*/ 618490 w 4786397"/>
              <a:gd name="connsiteY0" fmla="*/ 334011 h 4492102"/>
              <a:gd name="connsiteX1" fmla="*/ 3990493 w 4786397"/>
              <a:gd name="connsiteY1" fmla="*/ 118959 h 4492102"/>
              <a:gd name="connsiteX2" fmla="*/ 4762261 w 4786397"/>
              <a:gd name="connsiteY2" fmla="*/ 1434061 h 4492102"/>
              <a:gd name="connsiteX3" fmla="*/ 4477383 w 4786397"/>
              <a:gd name="connsiteY3" fmla="*/ 3337242 h 4492102"/>
              <a:gd name="connsiteX4" fmla="*/ 3446218 w 4786397"/>
              <a:gd name="connsiteY4" fmla="*/ 4373010 h 4492102"/>
              <a:gd name="connsiteX5" fmla="*/ 1100888 w 4786397"/>
              <a:gd name="connsiteY5" fmla="*/ 4185391 h 4492102"/>
              <a:gd name="connsiteX6" fmla="*/ 59712 w 4786397"/>
              <a:gd name="connsiteY6" fmla="*/ 2523820 h 4492102"/>
              <a:gd name="connsiteX7" fmla="*/ 618490 w 4786397"/>
              <a:gd name="connsiteY7" fmla="*/ 334011 h 4492102"/>
              <a:gd name="connsiteX0" fmla="*/ 618490 w 4880845"/>
              <a:gd name="connsiteY0" fmla="*/ 334011 h 4207111"/>
              <a:gd name="connsiteX1" fmla="*/ 3990493 w 4880845"/>
              <a:gd name="connsiteY1" fmla="*/ 118959 h 4207111"/>
              <a:gd name="connsiteX2" fmla="*/ 4762261 w 4880845"/>
              <a:gd name="connsiteY2" fmla="*/ 1434061 h 4207111"/>
              <a:gd name="connsiteX3" fmla="*/ 4477383 w 4880845"/>
              <a:gd name="connsiteY3" fmla="*/ 3337242 h 4207111"/>
              <a:gd name="connsiteX4" fmla="*/ 1100888 w 4880845"/>
              <a:gd name="connsiteY4" fmla="*/ 4185391 h 4207111"/>
              <a:gd name="connsiteX5" fmla="*/ 59712 w 4880845"/>
              <a:gd name="connsiteY5" fmla="*/ 2523820 h 4207111"/>
              <a:gd name="connsiteX6" fmla="*/ 618490 w 4880845"/>
              <a:gd name="connsiteY6" fmla="*/ 334011 h 4207111"/>
              <a:gd name="connsiteX0" fmla="*/ 618490 w 4708128"/>
              <a:gd name="connsiteY0" fmla="*/ 334011 h 4207111"/>
              <a:gd name="connsiteX1" fmla="*/ 3990493 w 4708128"/>
              <a:gd name="connsiteY1" fmla="*/ 118959 h 4207111"/>
              <a:gd name="connsiteX2" fmla="*/ 4477383 w 4708128"/>
              <a:gd name="connsiteY2" fmla="*/ 3337242 h 4207111"/>
              <a:gd name="connsiteX3" fmla="*/ 1100888 w 4708128"/>
              <a:gd name="connsiteY3" fmla="*/ 4185391 h 4207111"/>
              <a:gd name="connsiteX4" fmla="*/ 59712 w 4708128"/>
              <a:gd name="connsiteY4" fmla="*/ 2523820 h 4207111"/>
              <a:gd name="connsiteX5" fmla="*/ 618490 w 4708128"/>
              <a:gd name="connsiteY5" fmla="*/ 334011 h 4207111"/>
              <a:gd name="connsiteX0" fmla="*/ 618490 w 4659985"/>
              <a:gd name="connsiteY0" fmla="*/ 334011 h 4457960"/>
              <a:gd name="connsiteX1" fmla="*/ 3990493 w 4659985"/>
              <a:gd name="connsiteY1" fmla="*/ 118959 h 4457960"/>
              <a:gd name="connsiteX2" fmla="*/ 4477383 w 4659985"/>
              <a:gd name="connsiteY2" fmla="*/ 3337242 h 4457960"/>
              <a:gd name="connsiteX3" fmla="*/ 1750735 w 4659985"/>
              <a:gd name="connsiteY3" fmla="*/ 4436235 h 4457960"/>
              <a:gd name="connsiteX4" fmla="*/ 59712 w 4659985"/>
              <a:gd name="connsiteY4" fmla="*/ 2523820 h 4457960"/>
              <a:gd name="connsiteX5" fmla="*/ 618490 w 4659985"/>
              <a:gd name="connsiteY5" fmla="*/ 334011 h 4457960"/>
              <a:gd name="connsiteX0" fmla="*/ 577306 w 4618801"/>
              <a:gd name="connsiteY0" fmla="*/ 304401 h 4428350"/>
              <a:gd name="connsiteX1" fmla="*/ 3949309 w 4618801"/>
              <a:gd name="connsiteY1" fmla="*/ 89349 h 4428350"/>
              <a:gd name="connsiteX2" fmla="*/ 4436199 w 4618801"/>
              <a:gd name="connsiteY2" fmla="*/ 3307632 h 4428350"/>
              <a:gd name="connsiteX3" fmla="*/ 1709551 w 4618801"/>
              <a:gd name="connsiteY3" fmla="*/ 4406625 h 4428350"/>
              <a:gd name="connsiteX4" fmla="*/ 18528 w 4618801"/>
              <a:gd name="connsiteY4" fmla="*/ 2494210 h 4428350"/>
              <a:gd name="connsiteX5" fmla="*/ 577306 w 4618801"/>
              <a:gd name="connsiteY5" fmla="*/ 304401 h 442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18801" h="4428350">
                <a:moveTo>
                  <a:pt x="577306" y="304401"/>
                </a:moveTo>
                <a:cubicBezTo>
                  <a:pt x="692934" y="18127"/>
                  <a:pt x="3258681" y="-93993"/>
                  <a:pt x="3949309" y="89349"/>
                </a:cubicBezTo>
                <a:cubicBezTo>
                  <a:pt x="4592458" y="589887"/>
                  <a:pt x="4809492" y="2588086"/>
                  <a:pt x="4436199" y="3307632"/>
                </a:cubicBezTo>
                <a:cubicBezTo>
                  <a:pt x="4062906" y="4027178"/>
                  <a:pt x="2445829" y="4542195"/>
                  <a:pt x="1709551" y="4406625"/>
                </a:cubicBezTo>
                <a:cubicBezTo>
                  <a:pt x="1145133" y="4098427"/>
                  <a:pt x="130365" y="3123445"/>
                  <a:pt x="18528" y="2494210"/>
                </a:cubicBezTo>
                <a:cubicBezTo>
                  <a:pt x="-109257" y="1817128"/>
                  <a:pt x="461678" y="590675"/>
                  <a:pt x="577306" y="304401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7697A67-F159-44A2-2800-CAC8595B6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10883" y="5272157"/>
            <a:ext cx="1738975" cy="1026349"/>
            <a:chOff x="-1370270" y="6441918"/>
            <a:chExt cx="1738975" cy="102634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F5449AF-1E03-292F-6544-3103A6898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463277" flipH="1">
              <a:off x="-1370270" y="6441918"/>
              <a:ext cx="1738975" cy="1026349"/>
            </a:xfrm>
            <a:custGeom>
              <a:avLst/>
              <a:gdLst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43869 w 2592689"/>
                <a:gd name="connsiteY4" fmla="*/ 724262 h 1389243"/>
                <a:gd name="connsiteX5" fmla="*/ 0 w 2592689"/>
                <a:gd name="connsiteY5" fmla="*/ 878602 h 1389243"/>
                <a:gd name="connsiteX6" fmla="*/ 14804 w 2592689"/>
                <a:gd name="connsiteY6" fmla="*/ 887592 h 1389243"/>
                <a:gd name="connsiteX7" fmla="*/ 631429 w 2592689"/>
                <a:gd name="connsiteY7" fmla="*/ 1006152 h 1389243"/>
                <a:gd name="connsiteX8" fmla="*/ 1972514 w 2592689"/>
                <a:gd name="connsiteY8" fmla="*/ 1278740 h 1389243"/>
                <a:gd name="connsiteX9" fmla="*/ 2525176 w 2592689"/>
                <a:gd name="connsiteY9" fmla="*/ 1388401 h 1389243"/>
                <a:gd name="connsiteX10" fmla="*/ 2584792 w 2592689"/>
                <a:gd name="connsiteY10" fmla="*/ 1342281 h 1389243"/>
                <a:gd name="connsiteX11" fmla="*/ 2377192 w 2592689"/>
                <a:gd name="connsiteY11" fmla="*/ 694622 h 1389243"/>
                <a:gd name="connsiteX12" fmla="*/ 1876703 w 2592689"/>
                <a:gd name="connsiteY12" fmla="*/ 149189 h 1389243"/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0 w 2592689"/>
                <a:gd name="connsiteY4" fmla="*/ 878602 h 1389243"/>
                <a:gd name="connsiteX5" fmla="*/ 14804 w 2592689"/>
                <a:gd name="connsiteY5" fmla="*/ 887592 h 1389243"/>
                <a:gd name="connsiteX6" fmla="*/ 631429 w 2592689"/>
                <a:gd name="connsiteY6" fmla="*/ 1006152 h 1389243"/>
                <a:gd name="connsiteX7" fmla="*/ 1972514 w 2592689"/>
                <a:gd name="connsiteY7" fmla="*/ 1278740 h 1389243"/>
                <a:gd name="connsiteX8" fmla="*/ 2525176 w 2592689"/>
                <a:gd name="connsiteY8" fmla="*/ 1388401 h 1389243"/>
                <a:gd name="connsiteX9" fmla="*/ 2584792 w 2592689"/>
                <a:gd name="connsiteY9" fmla="*/ 1342281 h 1389243"/>
                <a:gd name="connsiteX10" fmla="*/ 2377192 w 2592689"/>
                <a:gd name="connsiteY10" fmla="*/ 694622 h 1389243"/>
                <a:gd name="connsiteX11" fmla="*/ 1876703 w 2592689"/>
                <a:gd name="connsiteY11" fmla="*/ 149189 h 1389243"/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0 w 2592689"/>
                <a:gd name="connsiteY4" fmla="*/ 878602 h 1389243"/>
                <a:gd name="connsiteX5" fmla="*/ 631429 w 2592689"/>
                <a:gd name="connsiteY5" fmla="*/ 1006152 h 1389243"/>
                <a:gd name="connsiteX6" fmla="*/ 1972514 w 2592689"/>
                <a:gd name="connsiteY6" fmla="*/ 1278740 h 1389243"/>
                <a:gd name="connsiteX7" fmla="*/ 2525176 w 2592689"/>
                <a:gd name="connsiteY7" fmla="*/ 1388401 h 1389243"/>
                <a:gd name="connsiteX8" fmla="*/ 2584792 w 2592689"/>
                <a:gd name="connsiteY8" fmla="*/ 1342281 h 1389243"/>
                <a:gd name="connsiteX9" fmla="*/ 2377192 w 2592689"/>
                <a:gd name="connsiteY9" fmla="*/ 694622 h 1389243"/>
                <a:gd name="connsiteX10" fmla="*/ 1876703 w 2592689"/>
                <a:gd name="connsiteY10" fmla="*/ 149189 h 1389243"/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0 w 2592689"/>
                <a:gd name="connsiteY4" fmla="*/ 878602 h 1389243"/>
                <a:gd name="connsiteX5" fmla="*/ 631429 w 2592689"/>
                <a:gd name="connsiteY5" fmla="*/ 1006152 h 1389243"/>
                <a:gd name="connsiteX6" fmla="*/ 1972514 w 2592689"/>
                <a:gd name="connsiteY6" fmla="*/ 1278740 h 1389243"/>
                <a:gd name="connsiteX7" fmla="*/ 2525176 w 2592689"/>
                <a:gd name="connsiteY7" fmla="*/ 1388401 h 1389243"/>
                <a:gd name="connsiteX8" fmla="*/ 2584792 w 2592689"/>
                <a:gd name="connsiteY8" fmla="*/ 1342281 h 1389243"/>
                <a:gd name="connsiteX9" fmla="*/ 2377192 w 2592689"/>
                <a:gd name="connsiteY9" fmla="*/ 694622 h 1389243"/>
                <a:gd name="connsiteX10" fmla="*/ 1876703 w 2592689"/>
                <a:gd name="connsiteY10" fmla="*/ 149189 h 1389243"/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0 w 2592689"/>
                <a:gd name="connsiteY4" fmla="*/ 878602 h 1389243"/>
                <a:gd name="connsiteX5" fmla="*/ 631429 w 2592689"/>
                <a:gd name="connsiteY5" fmla="*/ 1006152 h 1389243"/>
                <a:gd name="connsiteX6" fmla="*/ 1972514 w 2592689"/>
                <a:gd name="connsiteY6" fmla="*/ 1278740 h 1389243"/>
                <a:gd name="connsiteX7" fmla="*/ 2525176 w 2592689"/>
                <a:gd name="connsiteY7" fmla="*/ 1388401 h 1389243"/>
                <a:gd name="connsiteX8" fmla="*/ 2584792 w 2592689"/>
                <a:gd name="connsiteY8" fmla="*/ 1342281 h 1389243"/>
                <a:gd name="connsiteX9" fmla="*/ 2377192 w 2592689"/>
                <a:gd name="connsiteY9" fmla="*/ 694622 h 1389243"/>
                <a:gd name="connsiteX10" fmla="*/ 1876703 w 2592689"/>
                <a:gd name="connsiteY10" fmla="*/ 149189 h 1389243"/>
                <a:gd name="connsiteX0" fmla="*/ 1876703 w 2592689"/>
                <a:gd name="connsiteY0" fmla="*/ 147236 h 1387290"/>
                <a:gd name="connsiteX1" fmla="*/ 1661921 w 2592689"/>
                <a:gd name="connsiteY1" fmla="*/ 36685 h 1387290"/>
                <a:gd name="connsiteX2" fmla="*/ 604383 w 2592689"/>
                <a:gd name="connsiteY2" fmla="*/ 143577 h 1387290"/>
                <a:gd name="connsiteX3" fmla="*/ 91283 w 2592689"/>
                <a:gd name="connsiteY3" fmla="*/ 648926 h 1387290"/>
                <a:gd name="connsiteX4" fmla="*/ 0 w 2592689"/>
                <a:gd name="connsiteY4" fmla="*/ 876649 h 1387290"/>
                <a:gd name="connsiteX5" fmla="*/ 631429 w 2592689"/>
                <a:gd name="connsiteY5" fmla="*/ 1004199 h 1387290"/>
                <a:gd name="connsiteX6" fmla="*/ 1972514 w 2592689"/>
                <a:gd name="connsiteY6" fmla="*/ 1276787 h 1387290"/>
                <a:gd name="connsiteX7" fmla="*/ 2525176 w 2592689"/>
                <a:gd name="connsiteY7" fmla="*/ 1386448 h 1387290"/>
                <a:gd name="connsiteX8" fmla="*/ 2584792 w 2592689"/>
                <a:gd name="connsiteY8" fmla="*/ 1340328 h 1387290"/>
                <a:gd name="connsiteX9" fmla="*/ 2377192 w 2592689"/>
                <a:gd name="connsiteY9" fmla="*/ 692669 h 1387290"/>
                <a:gd name="connsiteX10" fmla="*/ 1876703 w 2592689"/>
                <a:gd name="connsiteY10" fmla="*/ 147236 h 1387290"/>
                <a:gd name="connsiteX0" fmla="*/ 1876703 w 2592689"/>
                <a:gd name="connsiteY0" fmla="*/ 147236 h 1387290"/>
                <a:gd name="connsiteX1" fmla="*/ 1661921 w 2592689"/>
                <a:gd name="connsiteY1" fmla="*/ 36685 h 1387290"/>
                <a:gd name="connsiteX2" fmla="*/ 604383 w 2592689"/>
                <a:gd name="connsiteY2" fmla="*/ 143577 h 1387290"/>
                <a:gd name="connsiteX3" fmla="*/ 91283 w 2592689"/>
                <a:gd name="connsiteY3" fmla="*/ 648926 h 1387290"/>
                <a:gd name="connsiteX4" fmla="*/ 0 w 2592689"/>
                <a:gd name="connsiteY4" fmla="*/ 876649 h 1387290"/>
                <a:gd name="connsiteX5" fmla="*/ 631429 w 2592689"/>
                <a:gd name="connsiteY5" fmla="*/ 1004199 h 1387290"/>
                <a:gd name="connsiteX6" fmla="*/ 1972514 w 2592689"/>
                <a:gd name="connsiteY6" fmla="*/ 1276787 h 1387290"/>
                <a:gd name="connsiteX7" fmla="*/ 2525176 w 2592689"/>
                <a:gd name="connsiteY7" fmla="*/ 1386448 h 1387290"/>
                <a:gd name="connsiteX8" fmla="*/ 2584792 w 2592689"/>
                <a:gd name="connsiteY8" fmla="*/ 1340328 h 1387290"/>
                <a:gd name="connsiteX9" fmla="*/ 2377192 w 2592689"/>
                <a:gd name="connsiteY9" fmla="*/ 692669 h 1387290"/>
                <a:gd name="connsiteX10" fmla="*/ 1876703 w 2592689"/>
                <a:gd name="connsiteY10" fmla="*/ 147236 h 1387290"/>
                <a:gd name="connsiteX0" fmla="*/ 1876703 w 2592689"/>
                <a:gd name="connsiteY0" fmla="*/ 147236 h 1387290"/>
                <a:gd name="connsiteX1" fmla="*/ 1661921 w 2592689"/>
                <a:gd name="connsiteY1" fmla="*/ 36685 h 1387290"/>
                <a:gd name="connsiteX2" fmla="*/ 604383 w 2592689"/>
                <a:gd name="connsiteY2" fmla="*/ 143577 h 1387290"/>
                <a:gd name="connsiteX3" fmla="*/ 91283 w 2592689"/>
                <a:gd name="connsiteY3" fmla="*/ 648926 h 1387290"/>
                <a:gd name="connsiteX4" fmla="*/ 0 w 2592689"/>
                <a:gd name="connsiteY4" fmla="*/ 876649 h 1387290"/>
                <a:gd name="connsiteX5" fmla="*/ 685897 w 2592689"/>
                <a:gd name="connsiteY5" fmla="*/ 1027852 h 1387290"/>
                <a:gd name="connsiteX6" fmla="*/ 1972514 w 2592689"/>
                <a:gd name="connsiteY6" fmla="*/ 1276787 h 1387290"/>
                <a:gd name="connsiteX7" fmla="*/ 2525176 w 2592689"/>
                <a:gd name="connsiteY7" fmla="*/ 1386448 h 1387290"/>
                <a:gd name="connsiteX8" fmla="*/ 2584792 w 2592689"/>
                <a:gd name="connsiteY8" fmla="*/ 1340328 h 1387290"/>
                <a:gd name="connsiteX9" fmla="*/ 2377192 w 2592689"/>
                <a:gd name="connsiteY9" fmla="*/ 692669 h 1387290"/>
                <a:gd name="connsiteX10" fmla="*/ 1876703 w 2592689"/>
                <a:gd name="connsiteY10" fmla="*/ 147236 h 1387290"/>
                <a:gd name="connsiteX0" fmla="*/ 1792913 w 2508899"/>
                <a:gd name="connsiteY0" fmla="*/ 147236 h 1387290"/>
                <a:gd name="connsiteX1" fmla="*/ 1578131 w 2508899"/>
                <a:gd name="connsiteY1" fmla="*/ 36685 h 1387290"/>
                <a:gd name="connsiteX2" fmla="*/ 520593 w 2508899"/>
                <a:gd name="connsiteY2" fmla="*/ 143577 h 1387290"/>
                <a:gd name="connsiteX3" fmla="*/ 7493 w 2508899"/>
                <a:gd name="connsiteY3" fmla="*/ 648926 h 1387290"/>
                <a:gd name="connsiteX4" fmla="*/ 43589 w 2508899"/>
                <a:gd name="connsiteY4" fmla="*/ 893764 h 1387290"/>
                <a:gd name="connsiteX5" fmla="*/ 602107 w 2508899"/>
                <a:gd name="connsiteY5" fmla="*/ 1027852 h 1387290"/>
                <a:gd name="connsiteX6" fmla="*/ 1888724 w 2508899"/>
                <a:gd name="connsiteY6" fmla="*/ 1276787 h 1387290"/>
                <a:gd name="connsiteX7" fmla="*/ 2441386 w 2508899"/>
                <a:gd name="connsiteY7" fmla="*/ 1386448 h 1387290"/>
                <a:gd name="connsiteX8" fmla="*/ 2501002 w 2508899"/>
                <a:gd name="connsiteY8" fmla="*/ 1340328 h 1387290"/>
                <a:gd name="connsiteX9" fmla="*/ 2293402 w 2508899"/>
                <a:gd name="connsiteY9" fmla="*/ 692669 h 1387290"/>
                <a:gd name="connsiteX10" fmla="*/ 1792913 w 2508899"/>
                <a:gd name="connsiteY10" fmla="*/ 147236 h 1387290"/>
                <a:gd name="connsiteX0" fmla="*/ 1749324 w 2465310"/>
                <a:gd name="connsiteY0" fmla="*/ 145431 h 1385485"/>
                <a:gd name="connsiteX1" fmla="*/ 1534542 w 2465310"/>
                <a:gd name="connsiteY1" fmla="*/ 34880 h 1385485"/>
                <a:gd name="connsiteX2" fmla="*/ 477004 w 2465310"/>
                <a:gd name="connsiteY2" fmla="*/ 141772 h 1385485"/>
                <a:gd name="connsiteX3" fmla="*/ 100552 w 2465310"/>
                <a:gd name="connsiteY3" fmla="*/ 581580 h 1385485"/>
                <a:gd name="connsiteX4" fmla="*/ 0 w 2465310"/>
                <a:gd name="connsiteY4" fmla="*/ 891959 h 1385485"/>
                <a:gd name="connsiteX5" fmla="*/ 558518 w 2465310"/>
                <a:gd name="connsiteY5" fmla="*/ 1026047 h 1385485"/>
                <a:gd name="connsiteX6" fmla="*/ 1845135 w 2465310"/>
                <a:gd name="connsiteY6" fmla="*/ 1274982 h 1385485"/>
                <a:gd name="connsiteX7" fmla="*/ 2397797 w 2465310"/>
                <a:gd name="connsiteY7" fmla="*/ 1384643 h 1385485"/>
                <a:gd name="connsiteX8" fmla="*/ 2457413 w 2465310"/>
                <a:gd name="connsiteY8" fmla="*/ 1338523 h 1385485"/>
                <a:gd name="connsiteX9" fmla="*/ 2249813 w 2465310"/>
                <a:gd name="connsiteY9" fmla="*/ 690864 h 1385485"/>
                <a:gd name="connsiteX10" fmla="*/ 1749324 w 2465310"/>
                <a:gd name="connsiteY10" fmla="*/ 145431 h 1385485"/>
                <a:gd name="connsiteX0" fmla="*/ 1749324 w 2465310"/>
                <a:gd name="connsiteY0" fmla="*/ 110555 h 1350609"/>
                <a:gd name="connsiteX1" fmla="*/ 1534542 w 2465310"/>
                <a:gd name="connsiteY1" fmla="*/ 4 h 1350609"/>
                <a:gd name="connsiteX2" fmla="*/ 540506 w 2465310"/>
                <a:gd name="connsiteY2" fmla="*/ 108845 h 1350609"/>
                <a:gd name="connsiteX3" fmla="*/ 100552 w 2465310"/>
                <a:gd name="connsiteY3" fmla="*/ 546704 h 1350609"/>
                <a:gd name="connsiteX4" fmla="*/ 0 w 2465310"/>
                <a:gd name="connsiteY4" fmla="*/ 857083 h 1350609"/>
                <a:gd name="connsiteX5" fmla="*/ 558518 w 2465310"/>
                <a:gd name="connsiteY5" fmla="*/ 991171 h 1350609"/>
                <a:gd name="connsiteX6" fmla="*/ 1845135 w 2465310"/>
                <a:gd name="connsiteY6" fmla="*/ 1240106 h 1350609"/>
                <a:gd name="connsiteX7" fmla="*/ 2397797 w 2465310"/>
                <a:gd name="connsiteY7" fmla="*/ 1349767 h 1350609"/>
                <a:gd name="connsiteX8" fmla="*/ 2457413 w 2465310"/>
                <a:gd name="connsiteY8" fmla="*/ 1303647 h 1350609"/>
                <a:gd name="connsiteX9" fmla="*/ 2249813 w 2465310"/>
                <a:gd name="connsiteY9" fmla="*/ 655988 h 1350609"/>
                <a:gd name="connsiteX10" fmla="*/ 1749324 w 2465310"/>
                <a:gd name="connsiteY10" fmla="*/ 110555 h 1350609"/>
                <a:gd name="connsiteX0" fmla="*/ 1791809 w 2465310"/>
                <a:gd name="connsiteY0" fmla="*/ 147458 h 1351544"/>
                <a:gd name="connsiteX1" fmla="*/ 1534542 w 2465310"/>
                <a:gd name="connsiteY1" fmla="*/ 939 h 1351544"/>
                <a:gd name="connsiteX2" fmla="*/ 540506 w 2465310"/>
                <a:gd name="connsiteY2" fmla="*/ 109780 h 1351544"/>
                <a:gd name="connsiteX3" fmla="*/ 100552 w 2465310"/>
                <a:gd name="connsiteY3" fmla="*/ 547639 h 1351544"/>
                <a:gd name="connsiteX4" fmla="*/ 0 w 2465310"/>
                <a:gd name="connsiteY4" fmla="*/ 858018 h 1351544"/>
                <a:gd name="connsiteX5" fmla="*/ 558518 w 2465310"/>
                <a:gd name="connsiteY5" fmla="*/ 992106 h 1351544"/>
                <a:gd name="connsiteX6" fmla="*/ 1845135 w 2465310"/>
                <a:gd name="connsiteY6" fmla="*/ 1241041 h 1351544"/>
                <a:gd name="connsiteX7" fmla="*/ 2397797 w 2465310"/>
                <a:gd name="connsiteY7" fmla="*/ 1350702 h 1351544"/>
                <a:gd name="connsiteX8" fmla="*/ 2457413 w 2465310"/>
                <a:gd name="connsiteY8" fmla="*/ 1304582 h 1351544"/>
                <a:gd name="connsiteX9" fmla="*/ 2249813 w 2465310"/>
                <a:gd name="connsiteY9" fmla="*/ 656923 h 1351544"/>
                <a:gd name="connsiteX10" fmla="*/ 1791809 w 2465310"/>
                <a:gd name="connsiteY10" fmla="*/ 147458 h 1351544"/>
                <a:gd name="connsiteX0" fmla="*/ 1791809 w 2465310"/>
                <a:gd name="connsiteY0" fmla="*/ 156752 h 1360838"/>
                <a:gd name="connsiteX1" fmla="*/ 1289068 w 2465310"/>
                <a:gd name="connsiteY1" fmla="*/ 762 h 1360838"/>
                <a:gd name="connsiteX2" fmla="*/ 540506 w 2465310"/>
                <a:gd name="connsiteY2" fmla="*/ 119074 h 1360838"/>
                <a:gd name="connsiteX3" fmla="*/ 100552 w 2465310"/>
                <a:gd name="connsiteY3" fmla="*/ 556933 h 1360838"/>
                <a:gd name="connsiteX4" fmla="*/ 0 w 2465310"/>
                <a:gd name="connsiteY4" fmla="*/ 867312 h 1360838"/>
                <a:gd name="connsiteX5" fmla="*/ 558518 w 2465310"/>
                <a:gd name="connsiteY5" fmla="*/ 1001400 h 1360838"/>
                <a:gd name="connsiteX6" fmla="*/ 1845135 w 2465310"/>
                <a:gd name="connsiteY6" fmla="*/ 1250335 h 1360838"/>
                <a:gd name="connsiteX7" fmla="*/ 2397797 w 2465310"/>
                <a:gd name="connsiteY7" fmla="*/ 1359996 h 1360838"/>
                <a:gd name="connsiteX8" fmla="*/ 2457413 w 2465310"/>
                <a:gd name="connsiteY8" fmla="*/ 1313876 h 1360838"/>
                <a:gd name="connsiteX9" fmla="*/ 2249813 w 2465310"/>
                <a:gd name="connsiteY9" fmla="*/ 666217 h 1360838"/>
                <a:gd name="connsiteX10" fmla="*/ 1791809 w 2465310"/>
                <a:gd name="connsiteY10" fmla="*/ 156752 h 1360838"/>
                <a:gd name="connsiteX0" fmla="*/ 1791809 w 2465310"/>
                <a:gd name="connsiteY0" fmla="*/ 156785 h 1360871"/>
                <a:gd name="connsiteX1" fmla="*/ 1289068 w 2465310"/>
                <a:gd name="connsiteY1" fmla="*/ 795 h 1360871"/>
                <a:gd name="connsiteX2" fmla="*/ 540506 w 2465310"/>
                <a:gd name="connsiteY2" fmla="*/ 119107 h 1360871"/>
                <a:gd name="connsiteX3" fmla="*/ 116325 w 2465310"/>
                <a:gd name="connsiteY3" fmla="*/ 567570 h 1360871"/>
                <a:gd name="connsiteX4" fmla="*/ 0 w 2465310"/>
                <a:gd name="connsiteY4" fmla="*/ 867345 h 1360871"/>
                <a:gd name="connsiteX5" fmla="*/ 558518 w 2465310"/>
                <a:gd name="connsiteY5" fmla="*/ 1001433 h 1360871"/>
                <a:gd name="connsiteX6" fmla="*/ 1845135 w 2465310"/>
                <a:gd name="connsiteY6" fmla="*/ 1250368 h 1360871"/>
                <a:gd name="connsiteX7" fmla="*/ 2397797 w 2465310"/>
                <a:gd name="connsiteY7" fmla="*/ 1360029 h 1360871"/>
                <a:gd name="connsiteX8" fmla="*/ 2457413 w 2465310"/>
                <a:gd name="connsiteY8" fmla="*/ 1313909 h 1360871"/>
                <a:gd name="connsiteX9" fmla="*/ 2249813 w 2465310"/>
                <a:gd name="connsiteY9" fmla="*/ 666250 h 1360871"/>
                <a:gd name="connsiteX10" fmla="*/ 1791809 w 2465310"/>
                <a:gd name="connsiteY10" fmla="*/ 156785 h 1360871"/>
                <a:gd name="connsiteX0" fmla="*/ 1791809 w 2465310"/>
                <a:gd name="connsiteY0" fmla="*/ 156226 h 1360312"/>
                <a:gd name="connsiteX1" fmla="*/ 1289068 w 2465310"/>
                <a:gd name="connsiteY1" fmla="*/ 236 h 1360312"/>
                <a:gd name="connsiteX2" fmla="*/ 573834 w 2465310"/>
                <a:gd name="connsiteY2" fmla="*/ 133319 h 1360312"/>
                <a:gd name="connsiteX3" fmla="*/ 116325 w 2465310"/>
                <a:gd name="connsiteY3" fmla="*/ 567011 h 1360312"/>
                <a:gd name="connsiteX4" fmla="*/ 0 w 2465310"/>
                <a:gd name="connsiteY4" fmla="*/ 866786 h 1360312"/>
                <a:gd name="connsiteX5" fmla="*/ 558518 w 2465310"/>
                <a:gd name="connsiteY5" fmla="*/ 1000874 h 1360312"/>
                <a:gd name="connsiteX6" fmla="*/ 1845135 w 2465310"/>
                <a:gd name="connsiteY6" fmla="*/ 1249809 h 1360312"/>
                <a:gd name="connsiteX7" fmla="*/ 2397797 w 2465310"/>
                <a:gd name="connsiteY7" fmla="*/ 1359470 h 1360312"/>
                <a:gd name="connsiteX8" fmla="*/ 2457413 w 2465310"/>
                <a:gd name="connsiteY8" fmla="*/ 1313350 h 1360312"/>
                <a:gd name="connsiteX9" fmla="*/ 2249813 w 2465310"/>
                <a:gd name="connsiteY9" fmla="*/ 665691 h 1360312"/>
                <a:gd name="connsiteX10" fmla="*/ 1791809 w 2465310"/>
                <a:gd name="connsiteY10" fmla="*/ 156226 h 1360312"/>
                <a:gd name="connsiteX0" fmla="*/ 1791809 w 2465310"/>
                <a:gd name="connsiteY0" fmla="*/ 156208 h 1360294"/>
                <a:gd name="connsiteX1" fmla="*/ 1289068 w 2465310"/>
                <a:gd name="connsiteY1" fmla="*/ 218 h 1360294"/>
                <a:gd name="connsiteX2" fmla="*/ 573834 w 2465310"/>
                <a:gd name="connsiteY2" fmla="*/ 133301 h 1360294"/>
                <a:gd name="connsiteX3" fmla="*/ 160346 w 2465310"/>
                <a:gd name="connsiteY3" fmla="*/ 543149 h 1360294"/>
                <a:gd name="connsiteX4" fmla="*/ 0 w 2465310"/>
                <a:gd name="connsiteY4" fmla="*/ 866768 h 1360294"/>
                <a:gd name="connsiteX5" fmla="*/ 558518 w 2465310"/>
                <a:gd name="connsiteY5" fmla="*/ 1000856 h 1360294"/>
                <a:gd name="connsiteX6" fmla="*/ 1845135 w 2465310"/>
                <a:gd name="connsiteY6" fmla="*/ 1249791 h 1360294"/>
                <a:gd name="connsiteX7" fmla="*/ 2397797 w 2465310"/>
                <a:gd name="connsiteY7" fmla="*/ 1359452 h 1360294"/>
                <a:gd name="connsiteX8" fmla="*/ 2457413 w 2465310"/>
                <a:gd name="connsiteY8" fmla="*/ 1313332 h 1360294"/>
                <a:gd name="connsiteX9" fmla="*/ 2249813 w 2465310"/>
                <a:gd name="connsiteY9" fmla="*/ 665673 h 1360294"/>
                <a:gd name="connsiteX10" fmla="*/ 1791809 w 2465310"/>
                <a:gd name="connsiteY10" fmla="*/ 156208 h 136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65310" h="1360294">
                  <a:moveTo>
                    <a:pt x="1791809" y="156208"/>
                  </a:moveTo>
                  <a:cubicBezTo>
                    <a:pt x="1722919" y="107395"/>
                    <a:pt x="1492064" y="4036"/>
                    <a:pt x="1289068" y="218"/>
                  </a:cubicBezTo>
                  <a:cubicBezTo>
                    <a:pt x="1086072" y="-3600"/>
                    <a:pt x="761954" y="42812"/>
                    <a:pt x="573834" y="133301"/>
                  </a:cubicBezTo>
                  <a:cubicBezTo>
                    <a:pt x="385714" y="223790"/>
                    <a:pt x="245588" y="369978"/>
                    <a:pt x="160346" y="543149"/>
                  </a:cubicBezTo>
                  <a:cubicBezTo>
                    <a:pt x="127821" y="610238"/>
                    <a:pt x="16277" y="812828"/>
                    <a:pt x="0" y="866768"/>
                  </a:cubicBezTo>
                  <a:cubicBezTo>
                    <a:pt x="180638" y="909597"/>
                    <a:pt x="348042" y="958339"/>
                    <a:pt x="558518" y="1000856"/>
                  </a:cubicBezTo>
                  <a:lnTo>
                    <a:pt x="1845135" y="1249791"/>
                  </a:lnTo>
                  <a:cubicBezTo>
                    <a:pt x="1845135" y="1249791"/>
                    <a:pt x="2320113" y="1356846"/>
                    <a:pt x="2397797" y="1359452"/>
                  </a:cubicBezTo>
                  <a:cubicBezTo>
                    <a:pt x="2475483" y="1362058"/>
                    <a:pt x="2471098" y="1361522"/>
                    <a:pt x="2457413" y="1313332"/>
                  </a:cubicBezTo>
                  <a:cubicBezTo>
                    <a:pt x="2443727" y="1265143"/>
                    <a:pt x="2403624" y="882946"/>
                    <a:pt x="2249813" y="665673"/>
                  </a:cubicBezTo>
                  <a:cubicBezTo>
                    <a:pt x="2134455" y="502718"/>
                    <a:pt x="1998480" y="302649"/>
                    <a:pt x="1791809" y="156208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371CF23-D524-D663-2EBA-1EB47A2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463277" flipH="1">
              <a:off x="-1370270" y="6441918"/>
              <a:ext cx="1738975" cy="1026349"/>
            </a:xfrm>
            <a:custGeom>
              <a:avLst/>
              <a:gdLst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43869 w 2592689"/>
                <a:gd name="connsiteY4" fmla="*/ 724262 h 1389243"/>
                <a:gd name="connsiteX5" fmla="*/ 0 w 2592689"/>
                <a:gd name="connsiteY5" fmla="*/ 878602 h 1389243"/>
                <a:gd name="connsiteX6" fmla="*/ 14804 w 2592689"/>
                <a:gd name="connsiteY6" fmla="*/ 887592 h 1389243"/>
                <a:gd name="connsiteX7" fmla="*/ 631429 w 2592689"/>
                <a:gd name="connsiteY7" fmla="*/ 1006152 h 1389243"/>
                <a:gd name="connsiteX8" fmla="*/ 1972514 w 2592689"/>
                <a:gd name="connsiteY8" fmla="*/ 1278740 h 1389243"/>
                <a:gd name="connsiteX9" fmla="*/ 2525176 w 2592689"/>
                <a:gd name="connsiteY9" fmla="*/ 1388401 h 1389243"/>
                <a:gd name="connsiteX10" fmla="*/ 2584792 w 2592689"/>
                <a:gd name="connsiteY10" fmla="*/ 1342281 h 1389243"/>
                <a:gd name="connsiteX11" fmla="*/ 2377192 w 2592689"/>
                <a:gd name="connsiteY11" fmla="*/ 694622 h 1389243"/>
                <a:gd name="connsiteX12" fmla="*/ 1876703 w 2592689"/>
                <a:gd name="connsiteY12" fmla="*/ 149189 h 1389243"/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0 w 2592689"/>
                <a:gd name="connsiteY4" fmla="*/ 878602 h 1389243"/>
                <a:gd name="connsiteX5" fmla="*/ 14804 w 2592689"/>
                <a:gd name="connsiteY5" fmla="*/ 887592 h 1389243"/>
                <a:gd name="connsiteX6" fmla="*/ 631429 w 2592689"/>
                <a:gd name="connsiteY6" fmla="*/ 1006152 h 1389243"/>
                <a:gd name="connsiteX7" fmla="*/ 1972514 w 2592689"/>
                <a:gd name="connsiteY7" fmla="*/ 1278740 h 1389243"/>
                <a:gd name="connsiteX8" fmla="*/ 2525176 w 2592689"/>
                <a:gd name="connsiteY8" fmla="*/ 1388401 h 1389243"/>
                <a:gd name="connsiteX9" fmla="*/ 2584792 w 2592689"/>
                <a:gd name="connsiteY9" fmla="*/ 1342281 h 1389243"/>
                <a:gd name="connsiteX10" fmla="*/ 2377192 w 2592689"/>
                <a:gd name="connsiteY10" fmla="*/ 694622 h 1389243"/>
                <a:gd name="connsiteX11" fmla="*/ 1876703 w 2592689"/>
                <a:gd name="connsiteY11" fmla="*/ 149189 h 1389243"/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0 w 2592689"/>
                <a:gd name="connsiteY4" fmla="*/ 878602 h 1389243"/>
                <a:gd name="connsiteX5" fmla="*/ 631429 w 2592689"/>
                <a:gd name="connsiteY5" fmla="*/ 1006152 h 1389243"/>
                <a:gd name="connsiteX6" fmla="*/ 1972514 w 2592689"/>
                <a:gd name="connsiteY6" fmla="*/ 1278740 h 1389243"/>
                <a:gd name="connsiteX7" fmla="*/ 2525176 w 2592689"/>
                <a:gd name="connsiteY7" fmla="*/ 1388401 h 1389243"/>
                <a:gd name="connsiteX8" fmla="*/ 2584792 w 2592689"/>
                <a:gd name="connsiteY8" fmla="*/ 1342281 h 1389243"/>
                <a:gd name="connsiteX9" fmla="*/ 2377192 w 2592689"/>
                <a:gd name="connsiteY9" fmla="*/ 694622 h 1389243"/>
                <a:gd name="connsiteX10" fmla="*/ 1876703 w 2592689"/>
                <a:gd name="connsiteY10" fmla="*/ 149189 h 1389243"/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0 w 2592689"/>
                <a:gd name="connsiteY4" fmla="*/ 878602 h 1389243"/>
                <a:gd name="connsiteX5" fmla="*/ 631429 w 2592689"/>
                <a:gd name="connsiteY5" fmla="*/ 1006152 h 1389243"/>
                <a:gd name="connsiteX6" fmla="*/ 1972514 w 2592689"/>
                <a:gd name="connsiteY6" fmla="*/ 1278740 h 1389243"/>
                <a:gd name="connsiteX7" fmla="*/ 2525176 w 2592689"/>
                <a:gd name="connsiteY7" fmla="*/ 1388401 h 1389243"/>
                <a:gd name="connsiteX8" fmla="*/ 2584792 w 2592689"/>
                <a:gd name="connsiteY8" fmla="*/ 1342281 h 1389243"/>
                <a:gd name="connsiteX9" fmla="*/ 2377192 w 2592689"/>
                <a:gd name="connsiteY9" fmla="*/ 694622 h 1389243"/>
                <a:gd name="connsiteX10" fmla="*/ 1876703 w 2592689"/>
                <a:gd name="connsiteY10" fmla="*/ 149189 h 1389243"/>
                <a:gd name="connsiteX0" fmla="*/ 1876703 w 2592689"/>
                <a:gd name="connsiteY0" fmla="*/ 149189 h 1389243"/>
                <a:gd name="connsiteX1" fmla="*/ 1661921 w 2592689"/>
                <a:gd name="connsiteY1" fmla="*/ 38638 h 1389243"/>
                <a:gd name="connsiteX2" fmla="*/ 604383 w 2592689"/>
                <a:gd name="connsiteY2" fmla="*/ 145530 h 1389243"/>
                <a:gd name="connsiteX3" fmla="*/ 48832 w 2592689"/>
                <a:gd name="connsiteY3" fmla="*/ 716782 h 1389243"/>
                <a:gd name="connsiteX4" fmla="*/ 0 w 2592689"/>
                <a:gd name="connsiteY4" fmla="*/ 878602 h 1389243"/>
                <a:gd name="connsiteX5" fmla="*/ 631429 w 2592689"/>
                <a:gd name="connsiteY5" fmla="*/ 1006152 h 1389243"/>
                <a:gd name="connsiteX6" fmla="*/ 1972514 w 2592689"/>
                <a:gd name="connsiteY6" fmla="*/ 1278740 h 1389243"/>
                <a:gd name="connsiteX7" fmla="*/ 2525176 w 2592689"/>
                <a:gd name="connsiteY7" fmla="*/ 1388401 h 1389243"/>
                <a:gd name="connsiteX8" fmla="*/ 2584792 w 2592689"/>
                <a:gd name="connsiteY8" fmla="*/ 1342281 h 1389243"/>
                <a:gd name="connsiteX9" fmla="*/ 2377192 w 2592689"/>
                <a:gd name="connsiteY9" fmla="*/ 694622 h 1389243"/>
                <a:gd name="connsiteX10" fmla="*/ 1876703 w 2592689"/>
                <a:gd name="connsiteY10" fmla="*/ 149189 h 1389243"/>
                <a:gd name="connsiteX0" fmla="*/ 1876703 w 2592689"/>
                <a:gd name="connsiteY0" fmla="*/ 147236 h 1387290"/>
                <a:gd name="connsiteX1" fmla="*/ 1661921 w 2592689"/>
                <a:gd name="connsiteY1" fmla="*/ 36685 h 1387290"/>
                <a:gd name="connsiteX2" fmla="*/ 604383 w 2592689"/>
                <a:gd name="connsiteY2" fmla="*/ 143577 h 1387290"/>
                <a:gd name="connsiteX3" fmla="*/ 91283 w 2592689"/>
                <a:gd name="connsiteY3" fmla="*/ 648926 h 1387290"/>
                <a:gd name="connsiteX4" fmla="*/ 0 w 2592689"/>
                <a:gd name="connsiteY4" fmla="*/ 876649 h 1387290"/>
                <a:gd name="connsiteX5" fmla="*/ 631429 w 2592689"/>
                <a:gd name="connsiteY5" fmla="*/ 1004199 h 1387290"/>
                <a:gd name="connsiteX6" fmla="*/ 1972514 w 2592689"/>
                <a:gd name="connsiteY6" fmla="*/ 1276787 h 1387290"/>
                <a:gd name="connsiteX7" fmla="*/ 2525176 w 2592689"/>
                <a:gd name="connsiteY7" fmla="*/ 1386448 h 1387290"/>
                <a:gd name="connsiteX8" fmla="*/ 2584792 w 2592689"/>
                <a:gd name="connsiteY8" fmla="*/ 1340328 h 1387290"/>
                <a:gd name="connsiteX9" fmla="*/ 2377192 w 2592689"/>
                <a:gd name="connsiteY9" fmla="*/ 692669 h 1387290"/>
                <a:gd name="connsiteX10" fmla="*/ 1876703 w 2592689"/>
                <a:gd name="connsiteY10" fmla="*/ 147236 h 1387290"/>
                <a:gd name="connsiteX0" fmla="*/ 1876703 w 2592689"/>
                <a:gd name="connsiteY0" fmla="*/ 147236 h 1387290"/>
                <a:gd name="connsiteX1" fmla="*/ 1661921 w 2592689"/>
                <a:gd name="connsiteY1" fmla="*/ 36685 h 1387290"/>
                <a:gd name="connsiteX2" fmla="*/ 604383 w 2592689"/>
                <a:gd name="connsiteY2" fmla="*/ 143577 h 1387290"/>
                <a:gd name="connsiteX3" fmla="*/ 91283 w 2592689"/>
                <a:gd name="connsiteY3" fmla="*/ 648926 h 1387290"/>
                <a:gd name="connsiteX4" fmla="*/ 0 w 2592689"/>
                <a:gd name="connsiteY4" fmla="*/ 876649 h 1387290"/>
                <a:gd name="connsiteX5" fmla="*/ 631429 w 2592689"/>
                <a:gd name="connsiteY5" fmla="*/ 1004199 h 1387290"/>
                <a:gd name="connsiteX6" fmla="*/ 1972514 w 2592689"/>
                <a:gd name="connsiteY6" fmla="*/ 1276787 h 1387290"/>
                <a:gd name="connsiteX7" fmla="*/ 2525176 w 2592689"/>
                <a:gd name="connsiteY7" fmla="*/ 1386448 h 1387290"/>
                <a:gd name="connsiteX8" fmla="*/ 2584792 w 2592689"/>
                <a:gd name="connsiteY8" fmla="*/ 1340328 h 1387290"/>
                <a:gd name="connsiteX9" fmla="*/ 2377192 w 2592689"/>
                <a:gd name="connsiteY9" fmla="*/ 692669 h 1387290"/>
                <a:gd name="connsiteX10" fmla="*/ 1876703 w 2592689"/>
                <a:gd name="connsiteY10" fmla="*/ 147236 h 1387290"/>
                <a:gd name="connsiteX0" fmla="*/ 1876703 w 2592689"/>
                <a:gd name="connsiteY0" fmla="*/ 147236 h 1387290"/>
                <a:gd name="connsiteX1" fmla="*/ 1661921 w 2592689"/>
                <a:gd name="connsiteY1" fmla="*/ 36685 h 1387290"/>
                <a:gd name="connsiteX2" fmla="*/ 604383 w 2592689"/>
                <a:gd name="connsiteY2" fmla="*/ 143577 h 1387290"/>
                <a:gd name="connsiteX3" fmla="*/ 91283 w 2592689"/>
                <a:gd name="connsiteY3" fmla="*/ 648926 h 1387290"/>
                <a:gd name="connsiteX4" fmla="*/ 0 w 2592689"/>
                <a:gd name="connsiteY4" fmla="*/ 876649 h 1387290"/>
                <a:gd name="connsiteX5" fmla="*/ 685897 w 2592689"/>
                <a:gd name="connsiteY5" fmla="*/ 1027852 h 1387290"/>
                <a:gd name="connsiteX6" fmla="*/ 1972514 w 2592689"/>
                <a:gd name="connsiteY6" fmla="*/ 1276787 h 1387290"/>
                <a:gd name="connsiteX7" fmla="*/ 2525176 w 2592689"/>
                <a:gd name="connsiteY7" fmla="*/ 1386448 h 1387290"/>
                <a:gd name="connsiteX8" fmla="*/ 2584792 w 2592689"/>
                <a:gd name="connsiteY8" fmla="*/ 1340328 h 1387290"/>
                <a:gd name="connsiteX9" fmla="*/ 2377192 w 2592689"/>
                <a:gd name="connsiteY9" fmla="*/ 692669 h 1387290"/>
                <a:gd name="connsiteX10" fmla="*/ 1876703 w 2592689"/>
                <a:gd name="connsiteY10" fmla="*/ 147236 h 1387290"/>
                <a:gd name="connsiteX0" fmla="*/ 1792913 w 2508899"/>
                <a:gd name="connsiteY0" fmla="*/ 147236 h 1387290"/>
                <a:gd name="connsiteX1" fmla="*/ 1578131 w 2508899"/>
                <a:gd name="connsiteY1" fmla="*/ 36685 h 1387290"/>
                <a:gd name="connsiteX2" fmla="*/ 520593 w 2508899"/>
                <a:gd name="connsiteY2" fmla="*/ 143577 h 1387290"/>
                <a:gd name="connsiteX3" fmla="*/ 7493 w 2508899"/>
                <a:gd name="connsiteY3" fmla="*/ 648926 h 1387290"/>
                <a:gd name="connsiteX4" fmla="*/ 43589 w 2508899"/>
                <a:gd name="connsiteY4" fmla="*/ 893764 h 1387290"/>
                <a:gd name="connsiteX5" fmla="*/ 602107 w 2508899"/>
                <a:gd name="connsiteY5" fmla="*/ 1027852 h 1387290"/>
                <a:gd name="connsiteX6" fmla="*/ 1888724 w 2508899"/>
                <a:gd name="connsiteY6" fmla="*/ 1276787 h 1387290"/>
                <a:gd name="connsiteX7" fmla="*/ 2441386 w 2508899"/>
                <a:gd name="connsiteY7" fmla="*/ 1386448 h 1387290"/>
                <a:gd name="connsiteX8" fmla="*/ 2501002 w 2508899"/>
                <a:gd name="connsiteY8" fmla="*/ 1340328 h 1387290"/>
                <a:gd name="connsiteX9" fmla="*/ 2293402 w 2508899"/>
                <a:gd name="connsiteY9" fmla="*/ 692669 h 1387290"/>
                <a:gd name="connsiteX10" fmla="*/ 1792913 w 2508899"/>
                <a:gd name="connsiteY10" fmla="*/ 147236 h 1387290"/>
                <a:gd name="connsiteX0" fmla="*/ 1749324 w 2465310"/>
                <a:gd name="connsiteY0" fmla="*/ 145431 h 1385485"/>
                <a:gd name="connsiteX1" fmla="*/ 1534542 w 2465310"/>
                <a:gd name="connsiteY1" fmla="*/ 34880 h 1385485"/>
                <a:gd name="connsiteX2" fmla="*/ 477004 w 2465310"/>
                <a:gd name="connsiteY2" fmla="*/ 141772 h 1385485"/>
                <a:gd name="connsiteX3" fmla="*/ 100552 w 2465310"/>
                <a:gd name="connsiteY3" fmla="*/ 581580 h 1385485"/>
                <a:gd name="connsiteX4" fmla="*/ 0 w 2465310"/>
                <a:gd name="connsiteY4" fmla="*/ 891959 h 1385485"/>
                <a:gd name="connsiteX5" fmla="*/ 558518 w 2465310"/>
                <a:gd name="connsiteY5" fmla="*/ 1026047 h 1385485"/>
                <a:gd name="connsiteX6" fmla="*/ 1845135 w 2465310"/>
                <a:gd name="connsiteY6" fmla="*/ 1274982 h 1385485"/>
                <a:gd name="connsiteX7" fmla="*/ 2397797 w 2465310"/>
                <a:gd name="connsiteY7" fmla="*/ 1384643 h 1385485"/>
                <a:gd name="connsiteX8" fmla="*/ 2457413 w 2465310"/>
                <a:gd name="connsiteY8" fmla="*/ 1338523 h 1385485"/>
                <a:gd name="connsiteX9" fmla="*/ 2249813 w 2465310"/>
                <a:gd name="connsiteY9" fmla="*/ 690864 h 1385485"/>
                <a:gd name="connsiteX10" fmla="*/ 1749324 w 2465310"/>
                <a:gd name="connsiteY10" fmla="*/ 145431 h 1385485"/>
                <a:gd name="connsiteX0" fmla="*/ 1749324 w 2465310"/>
                <a:gd name="connsiteY0" fmla="*/ 110555 h 1350609"/>
                <a:gd name="connsiteX1" fmla="*/ 1534542 w 2465310"/>
                <a:gd name="connsiteY1" fmla="*/ 4 h 1350609"/>
                <a:gd name="connsiteX2" fmla="*/ 540506 w 2465310"/>
                <a:gd name="connsiteY2" fmla="*/ 108845 h 1350609"/>
                <a:gd name="connsiteX3" fmla="*/ 100552 w 2465310"/>
                <a:gd name="connsiteY3" fmla="*/ 546704 h 1350609"/>
                <a:gd name="connsiteX4" fmla="*/ 0 w 2465310"/>
                <a:gd name="connsiteY4" fmla="*/ 857083 h 1350609"/>
                <a:gd name="connsiteX5" fmla="*/ 558518 w 2465310"/>
                <a:gd name="connsiteY5" fmla="*/ 991171 h 1350609"/>
                <a:gd name="connsiteX6" fmla="*/ 1845135 w 2465310"/>
                <a:gd name="connsiteY6" fmla="*/ 1240106 h 1350609"/>
                <a:gd name="connsiteX7" fmla="*/ 2397797 w 2465310"/>
                <a:gd name="connsiteY7" fmla="*/ 1349767 h 1350609"/>
                <a:gd name="connsiteX8" fmla="*/ 2457413 w 2465310"/>
                <a:gd name="connsiteY8" fmla="*/ 1303647 h 1350609"/>
                <a:gd name="connsiteX9" fmla="*/ 2249813 w 2465310"/>
                <a:gd name="connsiteY9" fmla="*/ 655988 h 1350609"/>
                <a:gd name="connsiteX10" fmla="*/ 1749324 w 2465310"/>
                <a:gd name="connsiteY10" fmla="*/ 110555 h 1350609"/>
                <a:gd name="connsiteX0" fmla="*/ 1791809 w 2465310"/>
                <a:gd name="connsiteY0" fmla="*/ 147458 h 1351544"/>
                <a:gd name="connsiteX1" fmla="*/ 1534542 w 2465310"/>
                <a:gd name="connsiteY1" fmla="*/ 939 h 1351544"/>
                <a:gd name="connsiteX2" fmla="*/ 540506 w 2465310"/>
                <a:gd name="connsiteY2" fmla="*/ 109780 h 1351544"/>
                <a:gd name="connsiteX3" fmla="*/ 100552 w 2465310"/>
                <a:gd name="connsiteY3" fmla="*/ 547639 h 1351544"/>
                <a:gd name="connsiteX4" fmla="*/ 0 w 2465310"/>
                <a:gd name="connsiteY4" fmla="*/ 858018 h 1351544"/>
                <a:gd name="connsiteX5" fmla="*/ 558518 w 2465310"/>
                <a:gd name="connsiteY5" fmla="*/ 992106 h 1351544"/>
                <a:gd name="connsiteX6" fmla="*/ 1845135 w 2465310"/>
                <a:gd name="connsiteY6" fmla="*/ 1241041 h 1351544"/>
                <a:gd name="connsiteX7" fmla="*/ 2397797 w 2465310"/>
                <a:gd name="connsiteY7" fmla="*/ 1350702 h 1351544"/>
                <a:gd name="connsiteX8" fmla="*/ 2457413 w 2465310"/>
                <a:gd name="connsiteY8" fmla="*/ 1304582 h 1351544"/>
                <a:gd name="connsiteX9" fmla="*/ 2249813 w 2465310"/>
                <a:gd name="connsiteY9" fmla="*/ 656923 h 1351544"/>
                <a:gd name="connsiteX10" fmla="*/ 1791809 w 2465310"/>
                <a:gd name="connsiteY10" fmla="*/ 147458 h 1351544"/>
                <a:gd name="connsiteX0" fmla="*/ 1791809 w 2465310"/>
                <a:gd name="connsiteY0" fmla="*/ 156752 h 1360838"/>
                <a:gd name="connsiteX1" fmla="*/ 1289068 w 2465310"/>
                <a:gd name="connsiteY1" fmla="*/ 762 h 1360838"/>
                <a:gd name="connsiteX2" fmla="*/ 540506 w 2465310"/>
                <a:gd name="connsiteY2" fmla="*/ 119074 h 1360838"/>
                <a:gd name="connsiteX3" fmla="*/ 100552 w 2465310"/>
                <a:gd name="connsiteY3" fmla="*/ 556933 h 1360838"/>
                <a:gd name="connsiteX4" fmla="*/ 0 w 2465310"/>
                <a:gd name="connsiteY4" fmla="*/ 867312 h 1360838"/>
                <a:gd name="connsiteX5" fmla="*/ 558518 w 2465310"/>
                <a:gd name="connsiteY5" fmla="*/ 1001400 h 1360838"/>
                <a:gd name="connsiteX6" fmla="*/ 1845135 w 2465310"/>
                <a:gd name="connsiteY6" fmla="*/ 1250335 h 1360838"/>
                <a:gd name="connsiteX7" fmla="*/ 2397797 w 2465310"/>
                <a:gd name="connsiteY7" fmla="*/ 1359996 h 1360838"/>
                <a:gd name="connsiteX8" fmla="*/ 2457413 w 2465310"/>
                <a:gd name="connsiteY8" fmla="*/ 1313876 h 1360838"/>
                <a:gd name="connsiteX9" fmla="*/ 2249813 w 2465310"/>
                <a:gd name="connsiteY9" fmla="*/ 666217 h 1360838"/>
                <a:gd name="connsiteX10" fmla="*/ 1791809 w 2465310"/>
                <a:gd name="connsiteY10" fmla="*/ 156752 h 1360838"/>
                <a:gd name="connsiteX0" fmla="*/ 1791809 w 2465310"/>
                <a:gd name="connsiteY0" fmla="*/ 156785 h 1360871"/>
                <a:gd name="connsiteX1" fmla="*/ 1289068 w 2465310"/>
                <a:gd name="connsiteY1" fmla="*/ 795 h 1360871"/>
                <a:gd name="connsiteX2" fmla="*/ 540506 w 2465310"/>
                <a:gd name="connsiteY2" fmla="*/ 119107 h 1360871"/>
                <a:gd name="connsiteX3" fmla="*/ 116325 w 2465310"/>
                <a:gd name="connsiteY3" fmla="*/ 567570 h 1360871"/>
                <a:gd name="connsiteX4" fmla="*/ 0 w 2465310"/>
                <a:gd name="connsiteY4" fmla="*/ 867345 h 1360871"/>
                <a:gd name="connsiteX5" fmla="*/ 558518 w 2465310"/>
                <a:gd name="connsiteY5" fmla="*/ 1001433 h 1360871"/>
                <a:gd name="connsiteX6" fmla="*/ 1845135 w 2465310"/>
                <a:gd name="connsiteY6" fmla="*/ 1250368 h 1360871"/>
                <a:gd name="connsiteX7" fmla="*/ 2397797 w 2465310"/>
                <a:gd name="connsiteY7" fmla="*/ 1360029 h 1360871"/>
                <a:gd name="connsiteX8" fmla="*/ 2457413 w 2465310"/>
                <a:gd name="connsiteY8" fmla="*/ 1313909 h 1360871"/>
                <a:gd name="connsiteX9" fmla="*/ 2249813 w 2465310"/>
                <a:gd name="connsiteY9" fmla="*/ 666250 h 1360871"/>
                <a:gd name="connsiteX10" fmla="*/ 1791809 w 2465310"/>
                <a:gd name="connsiteY10" fmla="*/ 156785 h 1360871"/>
                <a:gd name="connsiteX0" fmla="*/ 1791809 w 2465310"/>
                <a:gd name="connsiteY0" fmla="*/ 156226 h 1360312"/>
                <a:gd name="connsiteX1" fmla="*/ 1289068 w 2465310"/>
                <a:gd name="connsiteY1" fmla="*/ 236 h 1360312"/>
                <a:gd name="connsiteX2" fmla="*/ 573834 w 2465310"/>
                <a:gd name="connsiteY2" fmla="*/ 133319 h 1360312"/>
                <a:gd name="connsiteX3" fmla="*/ 116325 w 2465310"/>
                <a:gd name="connsiteY3" fmla="*/ 567011 h 1360312"/>
                <a:gd name="connsiteX4" fmla="*/ 0 w 2465310"/>
                <a:gd name="connsiteY4" fmla="*/ 866786 h 1360312"/>
                <a:gd name="connsiteX5" fmla="*/ 558518 w 2465310"/>
                <a:gd name="connsiteY5" fmla="*/ 1000874 h 1360312"/>
                <a:gd name="connsiteX6" fmla="*/ 1845135 w 2465310"/>
                <a:gd name="connsiteY6" fmla="*/ 1249809 h 1360312"/>
                <a:gd name="connsiteX7" fmla="*/ 2397797 w 2465310"/>
                <a:gd name="connsiteY7" fmla="*/ 1359470 h 1360312"/>
                <a:gd name="connsiteX8" fmla="*/ 2457413 w 2465310"/>
                <a:gd name="connsiteY8" fmla="*/ 1313350 h 1360312"/>
                <a:gd name="connsiteX9" fmla="*/ 2249813 w 2465310"/>
                <a:gd name="connsiteY9" fmla="*/ 665691 h 1360312"/>
                <a:gd name="connsiteX10" fmla="*/ 1791809 w 2465310"/>
                <a:gd name="connsiteY10" fmla="*/ 156226 h 1360312"/>
                <a:gd name="connsiteX0" fmla="*/ 1791809 w 2465310"/>
                <a:gd name="connsiteY0" fmla="*/ 156208 h 1360294"/>
                <a:gd name="connsiteX1" fmla="*/ 1289068 w 2465310"/>
                <a:gd name="connsiteY1" fmla="*/ 218 h 1360294"/>
                <a:gd name="connsiteX2" fmla="*/ 573834 w 2465310"/>
                <a:gd name="connsiteY2" fmla="*/ 133301 h 1360294"/>
                <a:gd name="connsiteX3" fmla="*/ 160346 w 2465310"/>
                <a:gd name="connsiteY3" fmla="*/ 543149 h 1360294"/>
                <a:gd name="connsiteX4" fmla="*/ 0 w 2465310"/>
                <a:gd name="connsiteY4" fmla="*/ 866768 h 1360294"/>
                <a:gd name="connsiteX5" fmla="*/ 558518 w 2465310"/>
                <a:gd name="connsiteY5" fmla="*/ 1000856 h 1360294"/>
                <a:gd name="connsiteX6" fmla="*/ 1845135 w 2465310"/>
                <a:gd name="connsiteY6" fmla="*/ 1249791 h 1360294"/>
                <a:gd name="connsiteX7" fmla="*/ 2397797 w 2465310"/>
                <a:gd name="connsiteY7" fmla="*/ 1359452 h 1360294"/>
                <a:gd name="connsiteX8" fmla="*/ 2457413 w 2465310"/>
                <a:gd name="connsiteY8" fmla="*/ 1313332 h 1360294"/>
                <a:gd name="connsiteX9" fmla="*/ 2249813 w 2465310"/>
                <a:gd name="connsiteY9" fmla="*/ 665673 h 1360294"/>
                <a:gd name="connsiteX10" fmla="*/ 1791809 w 2465310"/>
                <a:gd name="connsiteY10" fmla="*/ 156208 h 136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65310" h="1360294">
                  <a:moveTo>
                    <a:pt x="1791809" y="156208"/>
                  </a:moveTo>
                  <a:cubicBezTo>
                    <a:pt x="1722919" y="107395"/>
                    <a:pt x="1492064" y="4036"/>
                    <a:pt x="1289068" y="218"/>
                  </a:cubicBezTo>
                  <a:cubicBezTo>
                    <a:pt x="1086072" y="-3600"/>
                    <a:pt x="761954" y="42812"/>
                    <a:pt x="573834" y="133301"/>
                  </a:cubicBezTo>
                  <a:cubicBezTo>
                    <a:pt x="385714" y="223790"/>
                    <a:pt x="245588" y="369978"/>
                    <a:pt x="160346" y="543149"/>
                  </a:cubicBezTo>
                  <a:cubicBezTo>
                    <a:pt x="127821" y="610238"/>
                    <a:pt x="16277" y="812828"/>
                    <a:pt x="0" y="866768"/>
                  </a:cubicBezTo>
                  <a:cubicBezTo>
                    <a:pt x="180638" y="909597"/>
                    <a:pt x="348042" y="958339"/>
                    <a:pt x="558518" y="1000856"/>
                  </a:cubicBezTo>
                  <a:lnTo>
                    <a:pt x="1845135" y="1249791"/>
                  </a:lnTo>
                  <a:cubicBezTo>
                    <a:pt x="1845135" y="1249791"/>
                    <a:pt x="2320113" y="1356846"/>
                    <a:pt x="2397797" y="1359452"/>
                  </a:cubicBezTo>
                  <a:cubicBezTo>
                    <a:pt x="2475483" y="1362058"/>
                    <a:pt x="2471098" y="1361522"/>
                    <a:pt x="2457413" y="1313332"/>
                  </a:cubicBezTo>
                  <a:cubicBezTo>
                    <a:pt x="2443727" y="1265143"/>
                    <a:pt x="2403624" y="882946"/>
                    <a:pt x="2249813" y="665673"/>
                  </a:cubicBezTo>
                  <a:cubicBezTo>
                    <a:pt x="2134455" y="502718"/>
                    <a:pt x="1998480" y="302649"/>
                    <a:pt x="1791809" y="156208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7" name="Označba mesta vsebine 9" descr="Die 10 besten Bilder zu Weltkindertag am 1. Juni in 2020 ...">
            <a:extLst>
              <a:ext uri="{FF2B5EF4-FFF2-40B4-BE49-F238E27FC236}">
                <a16:creationId xmlns:a16="http://schemas.microsoft.com/office/drawing/2014/main" id="{979031A7-EA73-799A-66F4-ECFB93D9DB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 bwMode="auto">
          <a:xfrm>
            <a:off x="8185515" y="1308147"/>
            <a:ext cx="2649608" cy="4486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242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FD58B831-4B71-B4D7-4A54-2BFC2238F5BB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Vsako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leto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21.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septembra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obeležujemo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mednarodni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dan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miru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, ki ga je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razglasila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organizacija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Združenih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narodov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.</a:t>
            </a:r>
            <a:b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Generalna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skupščina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ZN je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leta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1981 ta dan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razglasila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za dan, ki je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posvečen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krepitvi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idealov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miru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med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vsemi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narodi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na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svetu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,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praznujemo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pa ga od </a:t>
            </a:r>
            <a:r>
              <a:rPr lang="en-US" sz="2800" dirty="0" err="1">
                <a:solidFill>
                  <a:schemeClr val="accent1"/>
                </a:solidFill>
                <a:latin typeface="Candara" panose="020E0502030303020204" pitchFamily="34" charset="0"/>
              </a:rPr>
              <a:t>leta</a:t>
            </a: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</a:rPr>
              <a:t> 2001.</a:t>
            </a:r>
          </a:p>
        </p:txBody>
      </p:sp>
      <p:pic>
        <p:nvPicPr>
          <p:cNvPr id="2" name="Slika 1" descr="Peace On Earth Stock Illustration - Download Image Now - iStock">
            <a:extLst>
              <a:ext uri="{FF2B5EF4-FFF2-40B4-BE49-F238E27FC236}">
                <a16:creationId xmlns:a16="http://schemas.microsoft.com/office/drawing/2014/main" id="{CE159B5F-178B-1361-9C2C-35C4B7334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108010" y="1949592"/>
            <a:ext cx="4170469" cy="406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536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slov 6">
            <a:extLst>
              <a:ext uri="{FF2B5EF4-FFF2-40B4-BE49-F238E27FC236}">
                <a16:creationId xmlns:a16="http://schemas.microsoft.com/office/drawing/2014/main" id="{4AB626C3-C79F-C9FC-C3FB-174D993DC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640080"/>
            <a:ext cx="6894576" cy="356616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100" dirty="0"/>
              <a:t>		</a:t>
            </a:r>
            <a:br>
              <a:rPr lang="en-US" sz="2100" dirty="0"/>
            </a:br>
            <a:r>
              <a:rPr lang="en-US" sz="4000" b="1" dirty="0">
                <a:solidFill>
                  <a:schemeClr val="accent1"/>
                </a:solidFill>
                <a:latin typeface="Candara" panose="020E0502030303020204" pitchFamily="34" charset="0"/>
              </a:rPr>
              <a:t>MIR POTREBUJEMO ZA…</a:t>
            </a:r>
            <a:br>
              <a:rPr lang="sl-SI" sz="27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br>
              <a:rPr lang="en-US" sz="27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-ŽIVLJENJE</a:t>
            </a:r>
            <a:b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-ZDRAVJE</a:t>
            </a:r>
            <a:b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-IGRO</a:t>
            </a:r>
            <a:b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-UČENJE</a:t>
            </a:r>
            <a:b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-DELO</a:t>
            </a:r>
            <a:b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-HOBIJE</a:t>
            </a:r>
            <a:b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-UKVARJANJE S ŠPORTOM</a:t>
            </a:r>
            <a:b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sl-SI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-POČITNICE</a:t>
            </a:r>
            <a:br>
              <a:rPr lang="sl-SI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sl-SI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-POTOVANJA</a:t>
            </a:r>
            <a:br>
              <a:rPr lang="sl-SI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sl-SI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-SPOZNAVANJE NOVIH DEŽEL, KULTUR IN LJUDI</a:t>
            </a:r>
            <a:br>
              <a:rPr lang="sl-SI" sz="2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sl-SI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-...</a:t>
            </a:r>
            <a:br>
              <a:rPr lang="sl-SI" sz="2700" dirty="0">
                <a:latin typeface="Candara" panose="020E0502030303020204" pitchFamily="34" charset="0"/>
              </a:rPr>
            </a:br>
            <a:br>
              <a:rPr lang="en-US" sz="2700" dirty="0">
                <a:latin typeface="Candara" panose="020E0502030303020204" pitchFamily="34" charset="0"/>
              </a:rPr>
            </a:br>
            <a:endParaRPr lang="en-US" sz="2700" dirty="0">
              <a:latin typeface="Candara" panose="020E0502030303020204" pitchFamily="34" charset="0"/>
            </a:endParaRPr>
          </a:p>
        </p:txBody>
      </p:sp>
      <p:pic>
        <p:nvPicPr>
          <p:cNvPr id="8" name="Označba mesta vsebine 9" descr="Die 10 besten Bilder zu Weltkindertag am 1. Juni in 2020 ...">
            <a:extLst>
              <a:ext uri="{FF2B5EF4-FFF2-40B4-BE49-F238E27FC236}">
                <a16:creationId xmlns:a16="http://schemas.microsoft.com/office/drawing/2014/main" id="{63563127-25A1-D017-5113-5F17E7C7E9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 bwMode="auto">
          <a:xfrm>
            <a:off x="20" y="10"/>
            <a:ext cx="4049786" cy="685799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</p:pic>
      <p:sp>
        <p:nvSpPr>
          <p:cNvPr id="22" name="sketchy line">
            <a:extLst>
              <a:ext uri="{FF2B5EF4-FFF2-40B4-BE49-F238E27FC236}">
                <a16:creationId xmlns:a16="http://schemas.microsoft.com/office/drawing/2014/main" id="{82580482-BA80-420A-8A05-C58E97F2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4409267"/>
            <a:ext cx="4242816" cy="18288"/>
          </a:xfrm>
          <a:custGeom>
            <a:avLst/>
            <a:gdLst>
              <a:gd name="connsiteX0" fmla="*/ 0 w 4242816"/>
              <a:gd name="connsiteY0" fmla="*/ 0 h 18288"/>
              <a:gd name="connsiteX1" fmla="*/ 690973 w 4242816"/>
              <a:gd name="connsiteY1" fmla="*/ 0 h 18288"/>
              <a:gd name="connsiteX2" fmla="*/ 1212233 w 4242816"/>
              <a:gd name="connsiteY2" fmla="*/ 0 h 18288"/>
              <a:gd name="connsiteX3" fmla="*/ 1860778 w 4242816"/>
              <a:gd name="connsiteY3" fmla="*/ 0 h 18288"/>
              <a:gd name="connsiteX4" fmla="*/ 2424466 w 4242816"/>
              <a:gd name="connsiteY4" fmla="*/ 0 h 18288"/>
              <a:gd name="connsiteX5" fmla="*/ 3115439 w 4242816"/>
              <a:gd name="connsiteY5" fmla="*/ 0 h 18288"/>
              <a:gd name="connsiteX6" fmla="*/ 3636699 w 4242816"/>
              <a:gd name="connsiteY6" fmla="*/ 0 h 18288"/>
              <a:gd name="connsiteX7" fmla="*/ 4242816 w 4242816"/>
              <a:gd name="connsiteY7" fmla="*/ 0 h 18288"/>
              <a:gd name="connsiteX8" fmla="*/ 4242816 w 4242816"/>
              <a:gd name="connsiteY8" fmla="*/ 18288 h 18288"/>
              <a:gd name="connsiteX9" fmla="*/ 3636699 w 4242816"/>
              <a:gd name="connsiteY9" fmla="*/ 18288 h 18288"/>
              <a:gd name="connsiteX10" fmla="*/ 3030583 w 4242816"/>
              <a:gd name="connsiteY10" fmla="*/ 18288 h 18288"/>
              <a:gd name="connsiteX11" fmla="*/ 2466894 w 4242816"/>
              <a:gd name="connsiteY11" fmla="*/ 18288 h 18288"/>
              <a:gd name="connsiteX12" fmla="*/ 1988062 w 4242816"/>
              <a:gd name="connsiteY12" fmla="*/ 18288 h 18288"/>
              <a:gd name="connsiteX13" fmla="*/ 1466802 w 4242816"/>
              <a:gd name="connsiteY13" fmla="*/ 18288 h 18288"/>
              <a:gd name="connsiteX14" fmla="*/ 860686 w 4242816"/>
              <a:gd name="connsiteY14" fmla="*/ 18288 h 18288"/>
              <a:gd name="connsiteX15" fmla="*/ 0 w 4242816"/>
              <a:gd name="connsiteY15" fmla="*/ 18288 h 18288"/>
              <a:gd name="connsiteX16" fmla="*/ 0 w 4242816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2816" h="18288" fill="none" extrusionOk="0">
                <a:moveTo>
                  <a:pt x="0" y="0"/>
                </a:moveTo>
                <a:cubicBezTo>
                  <a:pt x="249934" y="1471"/>
                  <a:pt x="379877" y="-29444"/>
                  <a:pt x="690973" y="0"/>
                </a:cubicBezTo>
                <a:cubicBezTo>
                  <a:pt x="1002069" y="29444"/>
                  <a:pt x="1021583" y="17501"/>
                  <a:pt x="1212233" y="0"/>
                </a:cubicBezTo>
                <a:cubicBezTo>
                  <a:pt x="1402883" y="-17501"/>
                  <a:pt x="1678760" y="5386"/>
                  <a:pt x="1860778" y="0"/>
                </a:cubicBezTo>
                <a:cubicBezTo>
                  <a:pt x="2042796" y="-5386"/>
                  <a:pt x="2245608" y="-22401"/>
                  <a:pt x="2424466" y="0"/>
                </a:cubicBezTo>
                <a:cubicBezTo>
                  <a:pt x="2603324" y="22401"/>
                  <a:pt x="2890020" y="33806"/>
                  <a:pt x="3115439" y="0"/>
                </a:cubicBezTo>
                <a:cubicBezTo>
                  <a:pt x="3340858" y="-33806"/>
                  <a:pt x="3428300" y="18628"/>
                  <a:pt x="3636699" y="0"/>
                </a:cubicBezTo>
                <a:cubicBezTo>
                  <a:pt x="3845098" y="-18628"/>
                  <a:pt x="4108824" y="5541"/>
                  <a:pt x="4242816" y="0"/>
                </a:cubicBezTo>
                <a:cubicBezTo>
                  <a:pt x="4242066" y="4160"/>
                  <a:pt x="4243125" y="10356"/>
                  <a:pt x="4242816" y="18288"/>
                </a:cubicBezTo>
                <a:cubicBezTo>
                  <a:pt x="4113424" y="32735"/>
                  <a:pt x="3768327" y="47567"/>
                  <a:pt x="3636699" y="18288"/>
                </a:cubicBezTo>
                <a:cubicBezTo>
                  <a:pt x="3505071" y="-10991"/>
                  <a:pt x="3294208" y="-4990"/>
                  <a:pt x="3030583" y="18288"/>
                </a:cubicBezTo>
                <a:cubicBezTo>
                  <a:pt x="2766958" y="41566"/>
                  <a:pt x="2649277" y="20974"/>
                  <a:pt x="2466894" y="18288"/>
                </a:cubicBezTo>
                <a:cubicBezTo>
                  <a:pt x="2284511" y="15602"/>
                  <a:pt x="2151277" y="1154"/>
                  <a:pt x="1988062" y="18288"/>
                </a:cubicBezTo>
                <a:cubicBezTo>
                  <a:pt x="1824847" y="35422"/>
                  <a:pt x="1691359" y="9265"/>
                  <a:pt x="1466802" y="18288"/>
                </a:cubicBezTo>
                <a:cubicBezTo>
                  <a:pt x="1242245" y="27311"/>
                  <a:pt x="1006161" y="36605"/>
                  <a:pt x="860686" y="18288"/>
                </a:cubicBezTo>
                <a:cubicBezTo>
                  <a:pt x="715211" y="-29"/>
                  <a:pt x="242774" y="46538"/>
                  <a:pt x="0" y="18288"/>
                </a:cubicBezTo>
                <a:cubicBezTo>
                  <a:pt x="-146" y="11482"/>
                  <a:pt x="-422" y="5192"/>
                  <a:pt x="0" y="0"/>
                </a:cubicBezTo>
                <a:close/>
              </a:path>
              <a:path w="4242816" h="18288" stroke="0" extrusionOk="0">
                <a:moveTo>
                  <a:pt x="0" y="0"/>
                </a:moveTo>
                <a:cubicBezTo>
                  <a:pt x="259751" y="-14018"/>
                  <a:pt x="356632" y="-15007"/>
                  <a:pt x="521260" y="0"/>
                </a:cubicBezTo>
                <a:cubicBezTo>
                  <a:pt x="685888" y="15007"/>
                  <a:pt x="885786" y="5167"/>
                  <a:pt x="1212233" y="0"/>
                </a:cubicBezTo>
                <a:cubicBezTo>
                  <a:pt x="1538680" y="-5167"/>
                  <a:pt x="1458849" y="7951"/>
                  <a:pt x="1691065" y="0"/>
                </a:cubicBezTo>
                <a:cubicBezTo>
                  <a:pt x="1923281" y="-7951"/>
                  <a:pt x="1985780" y="-16303"/>
                  <a:pt x="2169897" y="0"/>
                </a:cubicBezTo>
                <a:cubicBezTo>
                  <a:pt x="2354014" y="16303"/>
                  <a:pt x="2633054" y="-2739"/>
                  <a:pt x="2776014" y="0"/>
                </a:cubicBezTo>
                <a:cubicBezTo>
                  <a:pt x="2918974" y="2739"/>
                  <a:pt x="3112688" y="-15682"/>
                  <a:pt x="3339702" y="0"/>
                </a:cubicBezTo>
                <a:cubicBezTo>
                  <a:pt x="3566716" y="15682"/>
                  <a:pt x="4015278" y="-28467"/>
                  <a:pt x="4242816" y="0"/>
                </a:cubicBezTo>
                <a:cubicBezTo>
                  <a:pt x="4243501" y="7633"/>
                  <a:pt x="4242294" y="10002"/>
                  <a:pt x="4242816" y="18288"/>
                </a:cubicBezTo>
                <a:cubicBezTo>
                  <a:pt x="3924964" y="16283"/>
                  <a:pt x="3746362" y="-1805"/>
                  <a:pt x="3551843" y="18288"/>
                </a:cubicBezTo>
                <a:cubicBezTo>
                  <a:pt x="3357324" y="38381"/>
                  <a:pt x="3126422" y="47156"/>
                  <a:pt x="2860870" y="18288"/>
                </a:cubicBezTo>
                <a:cubicBezTo>
                  <a:pt x="2595318" y="-10580"/>
                  <a:pt x="2572437" y="11441"/>
                  <a:pt x="2297182" y="18288"/>
                </a:cubicBezTo>
                <a:cubicBezTo>
                  <a:pt x="2021927" y="25135"/>
                  <a:pt x="1916908" y="33601"/>
                  <a:pt x="1733493" y="18288"/>
                </a:cubicBezTo>
                <a:cubicBezTo>
                  <a:pt x="1550078" y="2975"/>
                  <a:pt x="1412440" y="27896"/>
                  <a:pt x="1212233" y="18288"/>
                </a:cubicBezTo>
                <a:cubicBezTo>
                  <a:pt x="1012026" y="8680"/>
                  <a:pt x="914386" y="13859"/>
                  <a:pt x="648545" y="18288"/>
                </a:cubicBezTo>
                <a:cubicBezTo>
                  <a:pt x="382704" y="22717"/>
                  <a:pt x="233522" y="39342"/>
                  <a:pt x="0" y="18288"/>
                </a:cubicBezTo>
                <a:cubicBezTo>
                  <a:pt x="-772" y="13661"/>
                  <a:pt x="-839" y="849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2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9E820CEF-3666-5D3F-422B-5824D9A62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sl-SI" sz="3800" b="1" dirty="0">
                <a:solidFill>
                  <a:schemeClr val="accent1"/>
                </a:solidFill>
                <a:latin typeface="Candara" panose="020E0502030303020204" pitchFamily="34" charset="0"/>
              </a:rPr>
              <a:t>RAZMISLIMO, KAKO LAHKO PRISPEVAMO K MIRU NA SVETU, DOMA, V ŠOLI?</a:t>
            </a:r>
          </a:p>
        </p:txBody>
      </p:sp>
      <p:sp>
        <p:nvSpPr>
          <p:cNvPr id="2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0057AEC-EE41-523E-B830-4F95C13C0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sl-SI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S PRIJAZNOSTJO</a:t>
            </a:r>
          </a:p>
          <a:p>
            <a:r>
              <a:rPr lang="sl-SI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S SPOŠTOVANJEM</a:t>
            </a:r>
          </a:p>
          <a:p>
            <a:r>
              <a:rPr lang="sl-SI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S PRIJATELJSTVOM</a:t>
            </a:r>
          </a:p>
          <a:p>
            <a:r>
              <a:rPr lang="sl-SI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DA PRISLUHNEMO DRUGIM</a:t>
            </a:r>
          </a:p>
          <a:p>
            <a:r>
              <a:rPr lang="sl-SI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S POGOVOROM</a:t>
            </a:r>
          </a:p>
          <a:p>
            <a:r>
              <a:rPr lang="sl-SI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DA SI POMAGAMO MED SEBOJ</a:t>
            </a:r>
          </a:p>
          <a:p>
            <a:r>
              <a:rPr lang="sl-SI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…</a:t>
            </a:r>
          </a:p>
          <a:p>
            <a:pPr marL="0" indent="0">
              <a:buNone/>
            </a:pPr>
            <a:endParaRPr lang="sl-SI" sz="2200" dirty="0"/>
          </a:p>
          <a:p>
            <a:endParaRPr lang="sl-SI" sz="2200" dirty="0"/>
          </a:p>
        </p:txBody>
      </p:sp>
      <p:pic>
        <p:nvPicPr>
          <p:cNvPr id="6" name="Označba mesta vsebine 9" descr="Die 10 besten Bilder zu Weltkindertag am 1. Juni in 2020 ...">
            <a:extLst>
              <a:ext uri="{FF2B5EF4-FFF2-40B4-BE49-F238E27FC236}">
                <a16:creationId xmlns:a16="http://schemas.microsoft.com/office/drawing/2014/main" id="{A45D2D58-7A1E-E34D-1711-2E392E8FD4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 bwMode="auto">
          <a:xfrm>
            <a:off x="563546" y="498786"/>
            <a:ext cx="3083422" cy="522153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43673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vsebine 4">
            <a:extLst>
              <a:ext uri="{FF2B5EF4-FFF2-40B4-BE49-F238E27FC236}">
                <a16:creationId xmlns:a16="http://schemas.microsoft.com/office/drawing/2014/main" id="{06F44582-4F55-4D4E-9954-C656F2D32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4245" y="0"/>
            <a:ext cx="6882202" cy="6864256"/>
          </a:xfrm>
        </p:spPr>
      </p:pic>
    </p:spTree>
    <p:extLst>
      <p:ext uri="{BB962C8B-B14F-4D97-AF65-F5344CB8AC3E}">
        <p14:creationId xmlns:p14="http://schemas.microsoft.com/office/powerpoint/2010/main" val="274749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E71405-7476-9429-7E71-3634B05A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1"/>
                </a:solidFill>
                <a:latin typeface="Candara" panose="020E0502030303020204" pitchFamily="34" charset="0"/>
              </a:rPr>
              <a:t>Viri: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8BED86-CBA0-366E-54C3-E940BA81E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800" dirty="0">
                <a:solidFill>
                  <a:schemeClr val="accent1"/>
                </a:solidFill>
                <a:latin typeface="Candara" panose="020E050203030302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Mednarodni dan miru | LMIT</a:t>
            </a:r>
            <a:endParaRPr lang="sl-SI" sz="2800" dirty="0">
              <a:solidFill>
                <a:schemeClr val="accent1"/>
              </a:solidFill>
              <a:latin typeface="Candara" panose="020E050203030302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1"/>
                </a:solidFill>
                <a:latin typeface="Candara" panose="020E0502030303020204" pitchFamily="34" charset="0"/>
                <a:ea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International Day of Peace | United Nations</a:t>
            </a:r>
            <a:endParaRPr lang="sl-SI" sz="2800" dirty="0">
              <a:solidFill>
                <a:schemeClr val="accent1"/>
              </a:solidFill>
              <a:latin typeface="Candara" panose="020E050203030302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>
                <a:solidFill>
                  <a:schemeClr val="accent1"/>
                </a:solidFill>
                <a:latin typeface="Candara" panose="020E0502030303020204" pitchFamily="34" charset="0"/>
                <a:ea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Današnji mednarodni dan miru letos v znamenju podnebnega ukrepanja | GOV</a:t>
            </a:r>
            <a:r>
              <a:rPr lang="sl-SI" sz="2800">
                <a:solidFill>
                  <a:schemeClr val="accent1"/>
                </a:solidFill>
                <a:latin typeface="Candara" panose="020E0502030303020204" pitchFamily="34" charset="0"/>
                <a:ea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.SI</a:t>
            </a:r>
            <a:endParaRPr lang="sl-SI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>
                <a:solidFill>
                  <a:schemeClr val="accent1"/>
                </a:solidFill>
                <a:latin typeface="Candara" panose="020E0502030303020204" pitchFamily="34" charset="0"/>
                <a:ea typeface="Verdana" panose="020B0604030504040204" pitchFamily="34" charset="0"/>
              </a:rPr>
              <a:t>https://www.bing.com/images/search?view=detailV2&amp;ccid=zjBZwJKU&amp;id=B6EEBCB3BD1EA97D63931C9312C917C0D499D8A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800" dirty="0">
              <a:latin typeface="Candara" panose="020E050203030302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l-SI" sz="2800" dirty="0">
              <a:latin typeface="Candara" panose="020E0502030303020204" pitchFamily="34" charset="0"/>
              <a:ea typeface="Verdana" panose="020B060403050404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9056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189</Words>
  <Application>Microsoft Office PowerPoint</Application>
  <PresentationFormat>Širokozaslonsko</PresentationFormat>
  <Paragraphs>17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Candara</vt:lpstr>
      <vt:lpstr>Wingdings</vt:lpstr>
      <vt:lpstr>Officeova tema</vt:lpstr>
      <vt:lpstr>21. SEPTEMBER – MEDNARODNI DAN MIRU</vt:lpstr>
      <vt:lpstr>PowerPointova predstavitev</vt:lpstr>
      <vt:lpstr>   MIR POTREBUJEMO ZA…  -ŽIVLJENJE -ZDRAVJE -IGRO -UČENJE -DELO -HOBIJE -UKVARJANJE S ŠPORTOM -POČITNICE -POTOVANJA -SPOZNAVANJE NOVIH DEŽEL, KULTUR IN LJUDI -...  </vt:lpstr>
      <vt:lpstr>RAZMISLIMO, KAKO LAHKO PRISPEVAMO K MIRU NA SVETU, DOMA, V ŠOLI?</vt:lpstr>
      <vt:lpstr>PowerPointova predstavitev</vt:lpstr>
      <vt:lpstr>Viri: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21. SEPTEMBER – MEDNARODNI DAN MIRU</dc:title>
  <dc:creator>Jana Zupanc</dc:creator>
  <cp:lastModifiedBy>Izidor Gabrijel</cp:lastModifiedBy>
  <cp:revision>19</cp:revision>
  <dcterms:created xsi:type="dcterms:W3CDTF">2023-09-09T06:23:12Z</dcterms:created>
  <dcterms:modified xsi:type="dcterms:W3CDTF">2023-09-19T09:21:47Z</dcterms:modified>
</cp:coreProperties>
</file>