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90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75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73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02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7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22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60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37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94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92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4306A8-B798-4D83-9728-703C88D9E57A}" type="datetimeFigureOut">
              <a:rPr lang="sl-SI" smtClean="0"/>
              <a:t>27. 01. 2023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911DDE4-1408-4A68-B17D-C60A3BEEA3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0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JgudCq540" TargetMode="External"/><Relationship Id="rId2" Type="http://schemas.openxmlformats.org/officeDocument/2006/relationships/hyperlink" Target="https://www.renton.si/ana-frank-kdo-jo-je-izd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Ana_Frank" TargetMode="External"/><Relationship Id="rId4" Type="http://schemas.openxmlformats.org/officeDocument/2006/relationships/hyperlink" Target="https://www.dnevnik.si/10429813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SJgudCq540?feature=oembed" TargetMode="External"/><Relationship Id="rId4" Type="http://schemas.openxmlformats.org/officeDocument/2006/relationships/hyperlink" Target="https://www.youtube.com/watch?v=0SJgudCq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A9BBFA-F1FF-B3BB-AA06-B9EF27153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DNEVNIK </a:t>
            </a:r>
            <a:r>
              <a:rPr lang="sl-SI" dirty="0" err="1"/>
              <a:t>ANNe</a:t>
            </a:r>
            <a:r>
              <a:rPr lang="sl-SI" dirty="0"/>
              <a:t> FRANK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413E40-0BF5-43D6-AA53-0851DACB2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7684" y="4367283"/>
            <a:ext cx="3762756" cy="1058493"/>
          </a:xfrm>
        </p:spPr>
        <p:txBody>
          <a:bodyPr/>
          <a:lstStyle/>
          <a:p>
            <a:r>
              <a:rPr lang="sl-SI" dirty="0"/>
              <a:t>Žana Verbič, 9.a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A37983-AD10-03E3-8B53-7DB97166A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67" y="3914717"/>
            <a:ext cx="3955111" cy="26346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F06FEA2-CD16-8719-C5D3-AED2E56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139" y="-341451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E50C1-53B7-F723-5628-444637D6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Življenje v skrivališču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C6FC43-A682-B30E-4586-CEBACCD8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Racionalizacija živil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črni trg. </a:t>
            </a:r>
          </a:p>
          <a:p>
            <a:r>
              <a:rPr lang="sl-SI" dirty="0"/>
              <a:t>Jedli so: fižol, grah, zelje, repo, krompir, zelenjavo v konzervi…</a:t>
            </a:r>
          </a:p>
          <a:p>
            <a:r>
              <a:rPr lang="sl-SI" dirty="0"/>
              <a:t>Premajhne oblačila, raztrgana obutev.</a:t>
            </a:r>
          </a:p>
          <a:p>
            <a:r>
              <a:rPr lang="sl-SI" dirty="0"/>
              <a:t>Večkrat so jim ulomili v urad.</a:t>
            </a:r>
          </a:p>
          <a:p>
            <a:r>
              <a:rPr lang="sl-SI" dirty="0"/>
              <a:t>Gospod in gospa Van </a:t>
            </a:r>
            <a:r>
              <a:rPr lang="sl-SI" dirty="0" err="1"/>
              <a:t>Daan</a:t>
            </a:r>
            <a:r>
              <a:rPr lang="sl-SI" dirty="0"/>
              <a:t> sta se zelo veliko prepirala.</a:t>
            </a:r>
          </a:p>
          <a:p>
            <a:r>
              <a:rPr lang="sl-SI" dirty="0"/>
              <a:t>Anne se sprva ni dobro razumela s sestro in z mamo in so se zelo velikokrat skregale.</a:t>
            </a:r>
          </a:p>
          <a:p>
            <a:r>
              <a:rPr lang="sl-SI" dirty="0"/>
              <a:t>Anne se je po nekaj mesecih zaljubila v Petra, a sta se kmalu skregala, ker sta se preveč družila.</a:t>
            </a:r>
          </a:p>
          <a:p>
            <a:r>
              <a:rPr lang="sl-SI" dirty="0"/>
              <a:t>Okoli marca 1944 so izdali razpis o izdaji kateregakoli dnevnika.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38" y="8628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AF040-18AA-4195-2C00-5E11493B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Smrt</a:t>
            </a:r>
            <a:r>
              <a:rPr lang="sl-SI" cap="none" dirty="0"/>
              <a:t> ANNE </a:t>
            </a:r>
            <a:r>
              <a:rPr lang="sl-SI" dirty="0"/>
              <a:t>frank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D6A352-20C6-4EDF-0DAC-4607DF11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53502"/>
            <a:ext cx="10058400" cy="3918697"/>
          </a:xfrm>
        </p:spPr>
        <p:txBody>
          <a:bodyPr/>
          <a:lstStyle/>
          <a:p>
            <a:r>
              <a:rPr lang="sl-SI" dirty="0"/>
              <a:t>4. avgusta 1944 je v skrivališče vdrla nemška policija in skrivače odpeljala v nemška in holandska koncentracijska taborišča.</a:t>
            </a:r>
          </a:p>
          <a:p>
            <a:r>
              <a:rPr lang="sl-SI" dirty="0"/>
              <a:t>Aretirana sta bila tudi </a:t>
            </a:r>
            <a:r>
              <a:rPr lang="sl-SI" dirty="0" err="1"/>
              <a:t>Kraler</a:t>
            </a:r>
            <a:r>
              <a:rPr lang="sl-SI" dirty="0"/>
              <a:t> in </a:t>
            </a:r>
            <a:r>
              <a:rPr lang="sl-SI" dirty="0" err="1"/>
              <a:t>Koophuis</a:t>
            </a:r>
            <a:r>
              <a:rPr lang="sl-SI" dirty="0"/>
              <a:t>.</a:t>
            </a:r>
          </a:p>
          <a:p>
            <a:r>
              <a:rPr lang="sl-SI" dirty="0"/>
              <a:t>Najprej so jih pripeljali v zapor, nato pa z vlakom v Auschwitz.</a:t>
            </a:r>
          </a:p>
          <a:p>
            <a:r>
              <a:rPr lang="sl-SI" dirty="0"/>
              <a:t>12.03.1945 je v Bergen-</a:t>
            </a:r>
            <a:r>
              <a:rPr lang="sl-SI" dirty="0" err="1"/>
              <a:t>Belsen</a:t>
            </a:r>
            <a:r>
              <a:rPr lang="sl-SI" dirty="0"/>
              <a:t> umrla Anne Frank zaradi tifusa, dva meseca pred osvoboditvijo holandske. </a:t>
            </a:r>
          </a:p>
          <a:p>
            <a:r>
              <a:rPr lang="sl-SI" dirty="0"/>
              <a:t>Od vseh osem skrivačev je preživel le Anin oče, Otto Frank.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08" y="4803208"/>
            <a:ext cx="2476500" cy="1847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693" y="47317"/>
            <a:ext cx="2902043" cy="21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E97E7A-7488-BDC4-81A7-21A477C5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jih je izdal 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4F2B4E-89D6-D59F-947A-97E73B62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90165"/>
            <a:ext cx="5196481" cy="4182035"/>
          </a:xfrm>
        </p:spPr>
        <p:txBody>
          <a:bodyPr/>
          <a:lstStyle/>
          <a:p>
            <a:r>
              <a:rPr lang="sl-SI" dirty="0"/>
              <a:t>Tega še danes zagotovo ne vemo.</a:t>
            </a:r>
          </a:p>
          <a:p>
            <a:r>
              <a:rPr lang="sl-SI" dirty="0"/>
              <a:t>Mnogo detektivov, ki so iskali nacistične Nemce, je iskalo izdajalca, a žal neuspešno.</a:t>
            </a:r>
          </a:p>
          <a:p>
            <a:r>
              <a:rPr lang="sl-SI" dirty="0"/>
              <a:t>Imajo sicer dva osumljenca a noben ni zagotovo kriv: </a:t>
            </a:r>
            <a:r>
              <a:rPr lang="sl-SI" dirty="0" err="1"/>
              <a:t>Miep</a:t>
            </a:r>
            <a:r>
              <a:rPr lang="sl-SI" dirty="0"/>
              <a:t> </a:t>
            </a:r>
            <a:r>
              <a:rPr lang="sl-SI" dirty="0" err="1"/>
              <a:t>Braams</a:t>
            </a:r>
            <a:r>
              <a:rPr lang="sl-SI" dirty="0"/>
              <a:t>, Anton </a:t>
            </a:r>
            <a:r>
              <a:rPr lang="sl-SI" dirty="0" err="1"/>
              <a:t>Ahlers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003" y="484632"/>
            <a:ext cx="2900646" cy="35170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56" y="4545105"/>
            <a:ext cx="3908215" cy="18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3E6C8-AC87-60AC-C7C7-E4FEB9FF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Anton </a:t>
            </a:r>
            <a:r>
              <a:rPr lang="sl-SI" dirty="0" err="1"/>
              <a:t>Ahlers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15085B-BCCF-9B10-B061-792D2493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Anin oče ga je poznal. </a:t>
            </a:r>
          </a:p>
          <a:p>
            <a:r>
              <a:rPr lang="sl-SI" dirty="0" err="1"/>
              <a:t>Ahlers</a:t>
            </a:r>
            <a:r>
              <a:rPr lang="sl-SI" dirty="0"/>
              <a:t> je bil nacist.</a:t>
            </a:r>
          </a:p>
          <a:p>
            <a:r>
              <a:rPr lang="sl-SI" dirty="0"/>
              <a:t>Leta 1941 je prišel </a:t>
            </a:r>
            <a:r>
              <a:rPr lang="sl-SI" dirty="0" err="1"/>
              <a:t>Ahlers</a:t>
            </a:r>
            <a:r>
              <a:rPr lang="sl-SI" dirty="0"/>
              <a:t> in pokazal </a:t>
            </a:r>
            <a:r>
              <a:rPr lang="sl-SI" dirty="0" err="1"/>
              <a:t>aninemu</a:t>
            </a:r>
            <a:r>
              <a:rPr lang="sl-SI" dirty="0"/>
              <a:t> očetu pisalo (v njem je pisalo, da je Otto Frank proti-nacist).</a:t>
            </a:r>
          </a:p>
          <a:p>
            <a:r>
              <a:rPr lang="sl-SI" dirty="0"/>
              <a:t>Slutil je za skrivališče, kjer so se skrivali Frankovi.</a:t>
            </a:r>
          </a:p>
          <a:p>
            <a:r>
              <a:rPr lang="sl-SI" dirty="0"/>
              <a:t>Nacistična stranka in prijatelji mu obrnejo hrbet.</a:t>
            </a:r>
          </a:p>
          <a:p>
            <a:r>
              <a:rPr lang="sl-SI" dirty="0"/>
              <a:t>Da bi se jim spet prikupil je izdal Frankove in postal ‘‘junak‘‘. </a:t>
            </a:r>
          </a:p>
          <a:p>
            <a:r>
              <a:rPr lang="sl-SI" dirty="0"/>
              <a:t>Za izdajo judov je dobil kar 320 zlatnikov.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38" y="654558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A162A-B781-C0C4-DB1B-EB19E2E2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Miep</a:t>
            </a:r>
            <a:r>
              <a:rPr lang="sl-SI" dirty="0"/>
              <a:t> </a:t>
            </a:r>
            <a:r>
              <a:rPr lang="sl-SI" dirty="0" err="1"/>
              <a:t>Braams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009BB1-DC4B-4450-06BE-B1130FA5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Ena od pomočnic Frankovih pri skrivanju.</a:t>
            </a:r>
          </a:p>
          <a:p>
            <a:r>
              <a:rPr lang="sl-SI" dirty="0"/>
              <a:t>S svojim fantom naj bi pomagala veliko družinam pri skrivanju.</a:t>
            </a:r>
          </a:p>
          <a:p>
            <a:r>
              <a:rPr lang="sl-SI" dirty="0"/>
              <a:t>Fant je potem začel delovati z nacisti.</a:t>
            </a:r>
          </a:p>
          <a:p>
            <a:r>
              <a:rPr lang="sl-SI" dirty="0"/>
              <a:t>Večina družin je bila takrat aretiranih ali skrivnostno izginjeni.</a:t>
            </a:r>
          </a:p>
          <a:p>
            <a:r>
              <a:rPr lang="sl-SI" dirty="0"/>
              <a:t>Nato pa je </a:t>
            </a:r>
            <a:r>
              <a:rPr lang="sl-SI" dirty="0" err="1"/>
              <a:t>Miep</a:t>
            </a:r>
            <a:r>
              <a:rPr lang="sl-SI" dirty="0"/>
              <a:t> izdala preko 200 judovskih družin med katerimi naj bi bila tudi družina Frank.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398" y="331694"/>
            <a:ext cx="2013883" cy="2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B954BA-4DC0-8320-7F95-9384A95BB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Hvala za vašo pozornost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E1D7DF-1693-46F2-B46A-8D9679446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1" y="4195482"/>
            <a:ext cx="3435589" cy="16179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841" y="1183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2E8DA-A767-D8C0-3928-F47FB5B3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D1BF9D-C46E-26C5-4A92-F5C47E14D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https://www.renton.si/ana-frank-kdo-jo-je-izdal/</a:t>
            </a:r>
            <a:r>
              <a:rPr lang="sl-SI" dirty="0"/>
              <a:t> </a:t>
            </a:r>
          </a:p>
          <a:p>
            <a:r>
              <a:rPr lang="sl-SI" dirty="0">
                <a:hlinkClick r:id="rId3"/>
              </a:rPr>
              <a:t>https://www.youtube.com/watch?v=0SJgudCq540</a:t>
            </a:r>
            <a:r>
              <a:rPr lang="sl-SI" dirty="0"/>
              <a:t> </a:t>
            </a:r>
          </a:p>
          <a:p>
            <a:r>
              <a:rPr lang="sl-SI" dirty="0"/>
              <a:t>Frank A.: Dnevnik. Mladinska knjiga, 1967. </a:t>
            </a:r>
          </a:p>
          <a:p>
            <a:r>
              <a:rPr lang="sl-SI" dirty="0">
                <a:hlinkClick r:id="rId4"/>
              </a:rPr>
              <a:t>https://www.dnevnik.si/1042981327</a:t>
            </a:r>
            <a:r>
              <a:rPr lang="sl-SI" dirty="0"/>
              <a:t> </a:t>
            </a:r>
          </a:p>
          <a:p>
            <a:r>
              <a:rPr lang="sl-SI" dirty="0">
                <a:hlinkClick r:id="rId5"/>
              </a:rPr>
              <a:t>https://sl.wikipedia.org/wiki/Ana_Frank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59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95388-71F8-FEEB-CC48-F852005C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JE </a:t>
            </a:r>
            <a:r>
              <a:rPr lang="sl-SI" dirty="0" err="1"/>
              <a:t>ANNe</a:t>
            </a:r>
            <a:r>
              <a:rPr lang="sl-SI" dirty="0"/>
              <a:t> FRANK 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2F9A76-29D4-48FD-CEB9-1B52C451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Rojstvo: 12. junij 1929 v Frankfurtu na Majni v Nemčija.</a:t>
            </a:r>
          </a:p>
          <a:p>
            <a:r>
              <a:rPr lang="sl-SI" dirty="0"/>
              <a:t>Imela je sestro </a:t>
            </a:r>
            <a:r>
              <a:rPr lang="sl-SI" dirty="0" err="1"/>
              <a:t>Margot</a:t>
            </a:r>
            <a:r>
              <a:rPr lang="sl-SI" dirty="0"/>
              <a:t>, očeta Otta in mamo Edith.</a:t>
            </a:r>
          </a:p>
          <a:p>
            <a:r>
              <a:rPr lang="sl-SI" dirty="0"/>
              <a:t>Živela je v Nemčiji.</a:t>
            </a:r>
          </a:p>
          <a:p>
            <a:r>
              <a:rPr lang="sl-SI" dirty="0"/>
              <a:t>Leta 1942 so se preselili v Amsterdam (ker so v Nemčiji preganjali žide). </a:t>
            </a:r>
          </a:p>
          <a:p>
            <a:r>
              <a:rPr lang="sl-SI" dirty="0"/>
              <a:t>Veliko ljudi jo pozna predvsem po njenem dnevniku.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F40B80C-EE6C-4904-B606-06109A880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59" y="4306957"/>
            <a:ext cx="2200999" cy="22749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5A5B2BD-1FC0-EB88-5F4F-C86C3E1105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73" y="4306957"/>
            <a:ext cx="1705311" cy="22749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630059-CA10-A810-7230-855BA58E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999" y="4306957"/>
            <a:ext cx="2285090" cy="22749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6A5884C-7A0F-79D3-7250-0E9055045E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2" y="276109"/>
            <a:ext cx="3710609" cy="20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9AF8A-F542-1621-0C7E-8A80C27C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17" y="352110"/>
            <a:ext cx="10058400" cy="1609344"/>
          </a:xfrm>
        </p:spPr>
        <p:txBody>
          <a:bodyPr/>
          <a:lstStyle/>
          <a:p>
            <a:r>
              <a:rPr lang="sl-SI" dirty="0"/>
              <a:t>Hiša </a:t>
            </a:r>
            <a:r>
              <a:rPr lang="sl-SI" dirty="0" err="1"/>
              <a:t>anne</a:t>
            </a:r>
            <a:r>
              <a:rPr lang="sl-SI" dirty="0"/>
              <a:t> frank v </a:t>
            </a:r>
            <a:r>
              <a:rPr lang="sl-SI" dirty="0" err="1"/>
              <a:t>amsterdamu</a:t>
            </a:r>
            <a:r>
              <a:rPr lang="sl-SI" dirty="0"/>
              <a:t> </a:t>
            </a:r>
          </a:p>
        </p:txBody>
      </p:sp>
      <p:pic>
        <p:nvPicPr>
          <p:cNvPr id="1026" name="Picture 2" descr="Anne Frank House | 360 Stories">
            <a:extLst>
              <a:ext uri="{FF2B5EF4-FFF2-40B4-BE49-F238E27FC236}">
                <a16:creationId xmlns:a16="http://schemas.microsoft.com/office/drawing/2014/main" id="{742F7E58-5C6A-5C92-8E43-83D54A5BE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787" y="1605898"/>
            <a:ext cx="9080894" cy="47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2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486C5-230E-E454-BCE9-A4296A9F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Kako, kdaj in zakaj je začela pisati dnevnik 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F39064-FD38-3C2D-CAD9-94FE9E76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12. junija 1942 je dobila zvezek za njen rojstni dan.</a:t>
            </a:r>
          </a:p>
          <a:p>
            <a:r>
              <a:rPr lang="sl-SI" dirty="0"/>
              <a:t>Prvi zapis: 14. junija 1942.</a:t>
            </a:r>
          </a:p>
          <a:p>
            <a:r>
              <a:rPr lang="sl-SI" dirty="0"/>
              <a:t>Začela ga je pisati, da bi lahko zaupala svoje skrivnosti dnevniku, ker ni imela prijateljev, ki bi jim zaupala.</a:t>
            </a:r>
          </a:p>
          <a:p>
            <a:r>
              <a:rPr lang="sl-SI" dirty="0"/>
              <a:t>Dnevnik je poimenovala </a:t>
            </a:r>
            <a:r>
              <a:rPr lang="sl-SI" dirty="0" err="1"/>
              <a:t>Kitty</a:t>
            </a:r>
            <a:r>
              <a:rPr lang="sl-SI" dirty="0"/>
              <a:t>.</a:t>
            </a:r>
          </a:p>
          <a:p>
            <a:r>
              <a:rPr lang="sl-SI" dirty="0"/>
              <a:t>Vsak nov zapis je zapisala v obliki pisma (vsak dan se je začel z draga </a:t>
            </a:r>
            <a:r>
              <a:rPr lang="sl-SI" dirty="0" err="1"/>
              <a:t>Kitty</a:t>
            </a:r>
            <a:r>
              <a:rPr lang="sl-SI" dirty="0"/>
              <a:t> in končal s tvoja Ana).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720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9AFAD-F797-8827-B3E0-7D5B81B0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GLAVNE OSEBE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F3F2B2-7F18-1536-9450-7EA922C5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Anne Frank: pisateljica tega dnevnike.</a:t>
            </a:r>
          </a:p>
          <a:p>
            <a:r>
              <a:rPr lang="sl-SI" dirty="0" err="1"/>
              <a:t>Margot</a:t>
            </a:r>
            <a:r>
              <a:rPr lang="sl-SI" dirty="0"/>
              <a:t>, Otta in Edith Frank: njena družina.</a:t>
            </a:r>
          </a:p>
          <a:p>
            <a:r>
              <a:rPr lang="sl-SI" dirty="0"/>
              <a:t>Peter, gospa in gospod Van </a:t>
            </a:r>
            <a:r>
              <a:rPr lang="sl-SI" dirty="0" err="1"/>
              <a:t>Daan</a:t>
            </a:r>
            <a:r>
              <a:rPr lang="sl-SI" dirty="0"/>
              <a:t>: sostanovalci v skrivališču. </a:t>
            </a:r>
          </a:p>
          <a:p>
            <a:r>
              <a:rPr lang="sl-SI" dirty="0" err="1"/>
              <a:t>Düssel</a:t>
            </a:r>
            <a:r>
              <a:rPr lang="sl-SI" dirty="0"/>
              <a:t>: sostanovalec v skrivališču, ki se jim pridruži nekaj mesecev kasneje.</a:t>
            </a:r>
          </a:p>
          <a:p>
            <a:r>
              <a:rPr lang="sl-SI" dirty="0" err="1"/>
              <a:t>Meip</a:t>
            </a:r>
            <a:r>
              <a:rPr lang="sl-SI" dirty="0"/>
              <a:t>, </a:t>
            </a:r>
            <a:r>
              <a:rPr lang="sl-SI" dirty="0" err="1"/>
              <a:t>Koophuis</a:t>
            </a:r>
            <a:r>
              <a:rPr lang="sl-SI" dirty="0"/>
              <a:t>, Eli, </a:t>
            </a:r>
            <a:r>
              <a:rPr lang="sl-SI" dirty="0" err="1"/>
              <a:t>Kraler</a:t>
            </a:r>
            <a:r>
              <a:rPr lang="sl-SI" dirty="0"/>
              <a:t> in </a:t>
            </a:r>
            <a:r>
              <a:rPr lang="sl-SI" dirty="0" err="1"/>
              <a:t>Henk</a:t>
            </a:r>
            <a:r>
              <a:rPr lang="sl-SI" dirty="0"/>
              <a:t>: ljudje, ki so jim pomagali pri skrivanju v skrivališču.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959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5EFD5-E3FC-BA66-E771-9FEE6AA7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Družina Van </a:t>
            </a:r>
            <a:r>
              <a:rPr lang="sl-SI" dirty="0" err="1"/>
              <a:t>daan</a:t>
            </a:r>
            <a:endParaRPr lang="sl-SI" dirty="0"/>
          </a:p>
        </p:txBody>
      </p:sp>
      <p:pic>
        <p:nvPicPr>
          <p:cNvPr id="3074" name="Picture 2" descr="Peter van Pels | Anne Frank House">
            <a:extLst>
              <a:ext uri="{FF2B5EF4-FFF2-40B4-BE49-F238E27FC236}">
                <a16:creationId xmlns:a16="http://schemas.microsoft.com/office/drawing/2014/main" id="{68702E5E-81F4-57CB-8BF9-FDCF40CC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29" y="2121408"/>
            <a:ext cx="4078357" cy="40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NEVNIK ANNE FRANK">
            <a:extLst>
              <a:ext uri="{FF2B5EF4-FFF2-40B4-BE49-F238E27FC236}">
                <a16:creationId xmlns:a16="http://schemas.microsoft.com/office/drawing/2014/main" id="{851976D9-776E-2FFB-D8DB-609CA1B5A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344" y="2121408"/>
            <a:ext cx="2713961" cy="40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0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27C11-DF5C-78F2-E00E-5A96348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in Kam so se preselili v skrivališče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B146AC-500E-3770-1272-D193F70D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 6. julija 1942 so živeli v Amsterdamu.</a:t>
            </a:r>
          </a:p>
          <a:p>
            <a:r>
              <a:rPr lang="sl-SI" dirty="0"/>
              <a:t>5. julij 1942 </a:t>
            </a:r>
            <a:r>
              <a:rPr lang="sl-SI" dirty="0" err="1"/>
              <a:t>esesovski</a:t>
            </a:r>
            <a:r>
              <a:rPr lang="sl-SI" dirty="0"/>
              <a:t> poziv na </a:t>
            </a:r>
            <a:r>
              <a:rPr lang="sl-SI" dirty="0" err="1"/>
              <a:t>Margot</a:t>
            </a:r>
            <a:r>
              <a:rPr lang="sl-SI" dirty="0"/>
              <a:t> Frank. </a:t>
            </a:r>
          </a:p>
          <a:p>
            <a:r>
              <a:rPr lang="sl-SI" dirty="0"/>
              <a:t>6. julij 1942 so se preselili v njihovo skrivališče v urad.</a:t>
            </a:r>
          </a:p>
          <a:p>
            <a:r>
              <a:rPr lang="sl-SI" dirty="0"/>
              <a:t>Prišli so kar 10 dni prezgodaj, saj so planirali prihod šele 16. julija 1942.</a:t>
            </a:r>
          </a:p>
          <a:p>
            <a:r>
              <a:rPr lang="sl-SI" dirty="0"/>
              <a:t>Nekaj mescev za selitvijo so dobili še enega sostanovalca.</a:t>
            </a:r>
          </a:p>
          <a:p>
            <a:r>
              <a:rPr lang="sl-SI" dirty="0"/>
              <a:t>Naslov: </a:t>
            </a:r>
            <a:r>
              <a:rPr lang="sl-SI" dirty="0" err="1"/>
              <a:t>Prinsengracht</a:t>
            </a:r>
            <a:r>
              <a:rPr lang="sl-SI" dirty="0"/>
              <a:t> 263.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1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EE185-4366-2AD2-94DD-5CF96C05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19588"/>
            <a:ext cx="10058400" cy="1609344"/>
          </a:xfrm>
        </p:spPr>
        <p:txBody>
          <a:bodyPr/>
          <a:lstStyle/>
          <a:p>
            <a:r>
              <a:rPr lang="sl-SI" dirty="0"/>
              <a:t>Skrivališče </a:t>
            </a:r>
            <a:r>
              <a:rPr lang="sl-SI" dirty="0" err="1"/>
              <a:t>anne</a:t>
            </a:r>
            <a:r>
              <a:rPr lang="sl-SI" dirty="0"/>
              <a:t> frank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CEF4B7E-889C-EC85-BB46-74F443750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661"/>
            <a:ext cx="7958755" cy="54963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79FF1CE-E19F-0221-91E5-B502F08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755" y="2637315"/>
            <a:ext cx="3468912" cy="25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6B61E-C884-2757-69AD-47738970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redstavnost v spletu 3" title="Tour of the Secret Annex">
            <a:hlinkClick r:id="" action="ppaction://media"/>
            <a:extLst>
              <a:ext uri="{FF2B5EF4-FFF2-40B4-BE49-F238E27FC236}">
                <a16:creationId xmlns:a16="http://schemas.microsoft.com/office/drawing/2014/main" id="{100706A0-E509-3E50-98D9-2565D028D0D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181" y="0"/>
            <a:ext cx="11210225" cy="633351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23456" y="6290909"/>
            <a:ext cx="558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https://www.youtube.com/watch?v=0SJgudCq540</a:t>
            </a:r>
            <a:r>
              <a:rPr lang="sl-S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87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les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26875</TotalTime>
  <Words>724</Words>
  <Application>Microsoft Office PowerPoint</Application>
  <PresentationFormat>Širokozaslonsko</PresentationFormat>
  <Paragraphs>71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Rockwell</vt:lpstr>
      <vt:lpstr>Rockwell Condensed</vt:lpstr>
      <vt:lpstr>Wingdings</vt:lpstr>
      <vt:lpstr>Vrsta lesa</vt:lpstr>
      <vt:lpstr>DNEVNIK ANNe FRANK</vt:lpstr>
      <vt:lpstr>KDO JE ANNe FRANK ?</vt:lpstr>
      <vt:lpstr>Hiša anne frank v amsterdamu </vt:lpstr>
      <vt:lpstr>Kako, kdaj in zakaj je začela pisati dnevnik ?</vt:lpstr>
      <vt:lpstr>GLAVNE OSEBE </vt:lpstr>
      <vt:lpstr>Družina Van daan</vt:lpstr>
      <vt:lpstr>Zakaj in Kam so se preselili v skrivališče </vt:lpstr>
      <vt:lpstr>Skrivališče anne frank </vt:lpstr>
      <vt:lpstr>PowerPointova predstavitev</vt:lpstr>
      <vt:lpstr>Življenje v skrivališču </vt:lpstr>
      <vt:lpstr>Smrt ANNE frank</vt:lpstr>
      <vt:lpstr>Kdo jih je izdal ?</vt:lpstr>
      <vt:lpstr>Anton Ahlers</vt:lpstr>
      <vt:lpstr>Miep Braams</vt:lpstr>
      <vt:lpstr>Hvala za vašo pozornost </vt:lpstr>
      <vt:lpstr>Viri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DNEVNIK ANNe FRANK</dc:title>
  <dc:creator>Žana Verbič</dc:creator>
  <cp:lastModifiedBy>Izidor Gabrijel</cp:lastModifiedBy>
  <cp:revision>6</cp:revision>
  <dcterms:created xsi:type="dcterms:W3CDTF">2023-01-03T15:43:39Z</dcterms:created>
  <dcterms:modified xsi:type="dcterms:W3CDTF">2023-01-27T05:56:26Z</dcterms:modified>
</cp:coreProperties>
</file>