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0D1FDF-29DD-4FB2-802A-2AAC6BD845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Dan suverenosti, 25. 10.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28B2A8D-B451-46AD-9577-19FD5ADA6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Slovenski državni praznik</a:t>
            </a:r>
          </a:p>
        </p:txBody>
      </p:sp>
    </p:spTree>
    <p:extLst>
      <p:ext uri="{BB962C8B-B14F-4D97-AF65-F5344CB8AC3E}">
        <p14:creationId xmlns:p14="http://schemas.microsoft.com/office/powerpoint/2010/main" val="213238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78748F-8031-489F-AA68-C8952BC3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888" y="378372"/>
            <a:ext cx="8581209" cy="1938115"/>
          </a:xfrm>
        </p:spPr>
        <p:txBody>
          <a:bodyPr>
            <a:normAutofit fontScale="90000"/>
          </a:bodyPr>
          <a:lstStyle/>
          <a:p>
            <a:pPr algn="ctr"/>
            <a:r>
              <a:rPr lang="sl-SI" sz="1800" dirty="0"/>
              <a:t>To je državni praznik od leta 2015.</a:t>
            </a:r>
            <a:br>
              <a:rPr lang="sl-SI" sz="1800" dirty="0"/>
            </a:br>
            <a:r>
              <a:rPr lang="sl-SI" sz="1800" dirty="0"/>
              <a:t> </a:t>
            </a:r>
            <a:br>
              <a:rPr lang="sl-SI" sz="1800" dirty="0"/>
            </a:br>
            <a:r>
              <a:rPr lang="sl-SI" sz="1800" dirty="0"/>
              <a:t>Na ta dan se spominjamo odhoda </a:t>
            </a:r>
            <a:r>
              <a:rPr lang="sl-SI" sz="1800" dirty="0" err="1"/>
              <a:t>zadnjEGA</a:t>
            </a:r>
            <a:r>
              <a:rPr lang="sl-SI" sz="1800" dirty="0"/>
              <a:t> </a:t>
            </a:r>
            <a:r>
              <a:rPr lang="sl-SI" sz="1800" dirty="0" err="1"/>
              <a:t>vojakA</a:t>
            </a:r>
            <a:r>
              <a:rPr lang="sl-SI" sz="1800" dirty="0"/>
              <a:t> Jugoslovanske ljudske armade s slovenskega ozemlja. </a:t>
            </a:r>
            <a:br>
              <a:rPr lang="sl-SI" sz="1800" dirty="0"/>
            </a:br>
            <a:br>
              <a:rPr lang="sl-SI" sz="1800" dirty="0"/>
            </a:br>
            <a:r>
              <a:rPr lang="sl-SI" sz="1800" dirty="0"/>
              <a:t>S tem se je dokončal proces osamosvajanja.</a:t>
            </a:r>
          </a:p>
        </p:txBody>
      </p:sp>
      <p:pic>
        <p:nvPicPr>
          <p:cNvPr id="6" name="Picture 2" descr="Dan suverenosti - Wikipedija, prosta enciklopedija">
            <a:extLst>
              <a:ext uri="{FF2B5EF4-FFF2-40B4-BE49-F238E27FC236}">
                <a16:creationId xmlns:a16="http://schemas.microsoft.com/office/drawing/2014/main" id="{FF2AB451-23A5-4AEB-816C-1DD0D6FB0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2774074"/>
            <a:ext cx="5686046" cy="302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92D90C9F-C995-4D26-935D-195F70A011CE}"/>
              </a:ext>
            </a:extLst>
          </p:cNvPr>
          <p:cNvSpPr txBox="1"/>
          <p:nvPr/>
        </p:nvSpPr>
        <p:spPr>
          <a:xfrm>
            <a:off x="4051738" y="6259296"/>
            <a:ext cx="6385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https://sl.wikipedia.org/wiki/Dan_suverenosti (15. 10. 2022)</a:t>
            </a:r>
          </a:p>
        </p:txBody>
      </p:sp>
    </p:spTree>
    <p:extLst>
      <p:ext uri="{BB962C8B-B14F-4D97-AF65-F5344CB8AC3E}">
        <p14:creationId xmlns:p14="http://schemas.microsoft.com/office/powerpoint/2010/main" val="2653563468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 ]]</Template>
  <TotalTime>13</TotalTime>
  <Words>66</Words>
  <Application>Microsoft Office PowerPoint</Application>
  <PresentationFormat>Širokozaslonsko</PresentationFormat>
  <Paragraphs>4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Impact</vt:lpstr>
      <vt:lpstr>Značka</vt:lpstr>
      <vt:lpstr>Dan suverenosti, 25. 10.</vt:lpstr>
      <vt:lpstr>To je državni praznik od leta 2015.   Na ta dan se spominjamo odhoda zadnjEGA vojakA Jugoslovanske ljudske armade s slovenskega ozemlja.   S tem se je dokončal proces osamosvajanja.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suverenosti, 25. 10.</dc:title>
  <dc:creator>Uporabnik</dc:creator>
  <cp:lastModifiedBy>Izidor Gabrijel</cp:lastModifiedBy>
  <cp:revision>5</cp:revision>
  <dcterms:created xsi:type="dcterms:W3CDTF">2021-10-15T07:59:31Z</dcterms:created>
  <dcterms:modified xsi:type="dcterms:W3CDTF">2022-10-24T07:15:37Z</dcterms:modified>
</cp:coreProperties>
</file>