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6" r:id="rId13"/>
    <p:sldId id="268" r:id="rId14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A355-33C7-469A-AC37-96CC5BA53983}" type="datetimeFigureOut">
              <a:rPr lang="sl-SI" smtClean="0"/>
              <a:t>24. 05. 2022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C5F6C-7896-4C76-8B65-F0F8BF5BD43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62134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A355-33C7-469A-AC37-96CC5BA53983}" type="datetimeFigureOut">
              <a:rPr lang="sl-SI" smtClean="0"/>
              <a:t>24. 05. 2022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C5F6C-7896-4C76-8B65-F0F8BF5BD43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15669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A355-33C7-469A-AC37-96CC5BA53983}" type="datetimeFigureOut">
              <a:rPr lang="sl-SI" smtClean="0"/>
              <a:t>24. 05. 2022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C5F6C-7896-4C76-8B65-F0F8BF5BD43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21829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A355-33C7-469A-AC37-96CC5BA53983}" type="datetimeFigureOut">
              <a:rPr lang="sl-SI" smtClean="0"/>
              <a:t>24. 05. 2022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C5F6C-7896-4C76-8B65-F0F8BF5BD43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1596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A355-33C7-469A-AC37-96CC5BA53983}" type="datetimeFigureOut">
              <a:rPr lang="sl-SI" smtClean="0"/>
              <a:t>24. 05. 2022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C5F6C-7896-4C76-8B65-F0F8BF5BD43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41025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A355-33C7-469A-AC37-96CC5BA53983}" type="datetimeFigureOut">
              <a:rPr lang="sl-SI" smtClean="0"/>
              <a:t>24. 05. 2022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C5F6C-7896-4C76-8B65-F0F8BF5BD43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154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A355-33C7-469A-AC37-96CC5BA53983}" type="datetimeFigureOut">
              <a:rPr lang="sl-SI" smtClean="0"/>
              <a:t>24. 05. 2022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C5F6C-7896-4C76-8B65-F0F8BF5BD43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76825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A355-33C7-469A-AC37-96CC5BA53983}" type="datetimeFigureOut">
              <a:rPr lang="sl-SI" smtClean="0"/>
              <a:t>24. 05. 2022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C5F6C-7896-4C76-8B65-F0F8BF5BD43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99444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A355-33C7-469A-AC37-96CC5BA53983}" type="datetimeFigureOut">
              <a:rPr lang="sl-SI" smtClean="0"/>
              <a:t>24. 05. 2022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C5F6C-7896-4C76-8B65-F0F8BF5BD43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15853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A355-33C7-469A-AC37-96CC5BA53983}" type="datetimeFigureOut">
              <a:rPr lang="sl-SI" smtClean="0"/>
              <a:t>24. 05. 2022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C5F6C-7896-4C76-8B65-F0F8BF5BD43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79433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A355-33C7-469A-AC37-96CC5BA53983}" type="datetimeFigureOut">
              <a:rPr lang="sl-SI" smtClean="0"/>
              <a:t>24. 05. 2022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C5F6C-7896-4C76-8B65-F0F8BF5BD43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96649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8A355-33C7-469A-AC37-96CC5BA53983}" type="datetimeFigureOut">
              <a:rPr lang="sl-SI" smtClean="0"/>
              <a:t>24. 05. 2022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C5F6C-7896-4C76-8B65-F0F8BF5BD43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76276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once in njegove sence! | Moja-lekarna.com | Spletna lekar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607" y="0"/>
            <a:ext cx="1220560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371162" cy="2387600"/>
          </a:xfrm>
        </p:spPr>
        <p:txBody>
          <a:bodyPr>
            <a:normAutofit/>
          </a:bodyPr>
          <a:lstStyle/>
          <a:p>
            <a:r>
              <a:rPr lang="sl-SI" sz="8000" b="1" dirty="0" smtClean="0"/>
              <a:t>SVETOVNI DAN SONCA</a:t>
            </a:r>
            <a:endParaRPr lang="sl-SI" sz="8000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l-SI" sz="3200" b="1" dirty="0" smtClean="0"/>
              <a:t>28. 5. 2022</a:t>
            </a:r>
            <a:endParaRPr lang="sl-SI" sz="3200" b="1" dirty="0"/>
          </a:p>
        </p:txBody>
      </p:sp>
      <p:sp>
        <p:nvSpPr>
          <p:cNvPr id="4" name="AutoShape 4" descr="sonce | VRTEC PRI OŠ LOVRENC NA POHORJ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5" name="AutoShape 6" descr="Pesmica Sonce se smeje | Vrtec Bamb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0250601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442854" y="1574250"/>
            <a:ext cx="6781800" cy="5184527"/>
          </a:xfrm>
        </p:spPr>
        <p:txBody>
          <a:bodyPr/>
          <a:lstStyle/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  <a:p>
            <a:pPr marL="0" indent="0" algn="ctr">
              <a:buNone/>
            </a:pPr>
            <a:r>
              <a:rPr lang="sl-SI" sz="4400" b="1" dirty="0" smtClean="0"/>
              <a:t>… DA SONČEV MRK NASTANE, KO SONCE, LUNA IN ZEMLJA LEŽIJO NA PREMICI V TOČNOEM VRSTNEM REDU?</a:t>
            </a:r>
            <a:endParaRPr lang="sl-SI" sz="4400" b="1" dirty="0"/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3365739" y="14946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l-SI" sz="7200" b="1" dirty="0" smtClean="0"/>
              <a:t>ALI VEŠ …</a:t>
            </a:r>
            <a:endParaRPr lang="sl-SI" sz="7200" dirty="0"/>
          </a:p>
        </p:txBody>
      </p:sp>
      <p:pic>
        <p:nvPicPr>
          <p:cNvPr id="11274" name="Picture 10" descr="Sončev mrk - Wikipedija, prosta enciklopedij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544285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568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2244306" y="225598"/>
            <a:ext cx="10515600" cy="4351338"/>
          </a:xfrm>
        </p:spPr>
        <p:txBody>
          <a:bodyPr/>
          <a:lstStyle/>
          <a:p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pPr marL="0" indent="0" algn="ctr">
              <a:buNone/>
            </a:pPr>
            <a:r>
              <a:rPr lang="sl-SI" sz="4400" b="1" dirty="0" smtClean="0"/>
              <a:t>… DA POZNAMO POPOLNE, DELNE IN KOLOBARJASTE SONČEVE MRKE ?</a:t>
            </a:r>
            <a:endParaRPr lang="sl-SI" sz="4400" b="1" dirty="0"/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-3147203" y="-7482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l-SI" sz="7200" b="1" dirty="0" smtClean="0"/>
              <a:t>ALI VEŠ …</a:t>
            </a:r>
            <a:endParaRPr lang="sl-SI" sz="7200" dirty="0"/>
          </a:p>
        </p:txBody>
      </p:sp>
      <p:pic>
        <p:nvPicPr>
          <p:cNvPr id="10242" name="Picture 2" descr="Sončev mrk, zakaj in kako? - Boštjan K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69" y="3157983"/>
            <a:ext cx="5460023" cy="3700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843481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V Skandinaviji nočno nebo razsvetlil polarni sij. Kako ta čudovit pojav  nastane? - 24ur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279887" y="948776"/>
            <a:ext cx="11632223" cy="44344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l-SI" sz="4000" b="1" dirty="0" smtClean="0"/>
          </a:p>
          <a:p>
            <a:pPr marL="0" indent="0" algn="ctr">
              <a:buNone/>
            </a:pPr>
            <a:r>
              <a:rPr lang="sl-SI" sz="4000" b="1" dirty="0" smtClean="0">
                <a:solidFill>
                  <a:schemeClr val="bg1"/>
                </a:solidFill>
              </a:rPr>
              <a:t>… DA ČE  ELEKTRIČNIH DELCEV, KI SE SPROŠČAJO OB SONČEVIH IZBRUHIH, DOSEŽEJO ZEMLJO, NA NEBU USTVARIJO ČUDOVITO ZAVESO MIGLJAJOČE SVETLOBE, KI SE V POLARNIH OBMOČJIH KAŽE KOT POLARNI SIJ?</a:t>
            </a:r>
            <a:endParaRPr lang="sl-SI" sz="4000" b="1" dirty="0">
              <a:solidFill>
                <a:schemeClr val="bg1"/>
              </a:solidFill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7200" b="1" dirty="0" smtClean="0">
                <a:solidFill>
                  <a:schemeClr val="bg1"/>
                </a:solidFill>
              </a:rPr>
              <a:t>ALI VEŠ …</a:t>
            </a:r>
            <a:endParaRPr lang="sl-SI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35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sz="5400" b="1" i="1" dirty="0" smtClean="0"/>
              <a:t>BODITE NEKOMU SONCE SREDI OBLAČNEGA NEBA!</a:t>
            </a:r>
            <a:endParaRPr lang="sl-SI" sz="5400" b="1" dirty="0" smtClean="0"/>
          </a:p>
          <a:p>
            <a:pPr marL="0" indent="0">
              <a:buNone/>
            </a:pPr>
            <a:r>
              <a:rPr lang="sl-SI" sz="2400" b="1" i="1" dirty="0" smtClean="0"/>
              <a:t>―</a:t>
            </a:r>
            <a:r>
              <a:rPr lang="sl-SI" sz="2400" b="1" i="1" dirty="0"/>
              <a:t> </a:t>
            </a:r>
            <a:r>
              <a:rPr lang="sl-SI" sz="2400" b="1" i="1" dirty="0" err="1"/>
              <a:t>Debasish</a:t>
            </a:r>
            <a:r>
              <a:rPr lang="sl-SI" sz="2400" b="1" i="1" dirty="0"/>
              <a:t> </a:t>
            </a:r>
            <a:r>
              <a:rPr lang="sl-SI" sz="2400" b="1" i="1" dirty="0" err="1"/>
              <a:t>Mridha</a:t>
            </a:r>
            <a:r>
              <a:rPr lang="sl-SI" sz="2400" b="1" i="1" dirty="0"/>
              <a:t> MD</a:t>
            </a:r>
          </a:p>
        </p:txBody>
      </p:sp>
      <p:pic>
        <p:nvPicPr>
          <p:cNvPr id="13316" name="Picture 4" descr="Tamara Laganin Kranjec: SONCE, interaktivni glasbeno-gibalni program za 1-3  letnik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344" y="3551925"/>
            <a:ext cx="3605543" cy="3605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182561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2" name="Picture 14" descr="Sonce v zenitu&quot; - kaj pomeni ta izraz? Kako razumeti, da je sonce v svojem  zenit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487837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7200" b="1" dirty="0" smtClean="0">
                <a:solidFill>
                  <a:schemeClr val="bg1"/>
                </a:solidFill>
              </a:rPr>
              <a:t>ALI VEŠ …</a:t>
            </a:r>
            <a:endParaRPr lang="sl-SI" sz="7200" b="1" dirty="0">
              <a:solidFill>
                <a:schemeClr val="bg1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-1368670" y="4404923"/>
            <a:ext cx="11109385" cy="2453077"/>
          </a:xfrm>
        </p:spPr>
        <p:txBody>
          <a:bodyPr>
            <a:normAutofit fontScale="70000" lnSpcReduction="20000"/>
          </a:bodyPr>
          <a:lstStyle/>
          <a:p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  <a:p>
            <a:pPr marL="0" indent="0" algn="ctr">
              <a:buNone/>
            </a:pPr>
            <a:r>
              <a:rPr lang="sl-SI" sz="4400" b="1" dirty="0" smtClean="0">
                <a:solidFill>
                  <a:schemeClr val="bg1"/>
                </a:solidFill>
              </a:rPr>
              <a:t>                   </a:t>
            </a:r>
            <a:r>
              <a:rPr lang="sl-SI" sz="6300" b="1" dirty="0" smtClean="0">
                <a:solidFill>
                  <a:schemeClr val="bg1"/>
                </a:solidFill>
              </a:rPr>
              <a:t>… DA JE SONCE EDINA ZVEZDA NAŠEGA OSONČJA?</a:t>
            </a:r>
            <a:endParaRPr lang="sl-SI" sz="63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09930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Je imelo naše Osončje v davni preteklosti pet velikih planetov? | Dnevn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70936"/>
            <a:ext cx="12192000" cy="816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7200" b="1" dirty="0" smtClean="0">
                <a:solidFill>
                  <a:schemeClr val="bg1"/>
                </a:solidFill>
              </a:rPr>
              <a:t>ALI VEŠ …</a:t>
            </a:r>
            <a:endParaRPr lang="sl-SI" sz="7200" dirty="0">
              <a:solidFill>
                <a:schemeClr val="bg1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2114909" y="2049912"/>
            <a:ext cx="10515600" cy="4351338"/>
          </a:xfrm>
        </p:spPr>
        <p:txBody>
          <a:bodyPr/>
          <a:lstStyle/>
          <a:p>
            <a:endParaRPr lang="sl-SI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l-SI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sl-SI" sz="4400" b="1" dirty="0" smtClean="0">
                <a:solidFill>
                  <a:schemeClr val="bg1"/>
                </a:solidFill>
              </a:rPr>
              <a:t>… DA OKOLI SONCA KROŽIJO PLANETI, ASTEROIDI, METEOROIDI, KOMETI in MEDZVEZDNI PRAH ?</a:t>
            </a:r>
            <a:endParaRPr lang="sl-SI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327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eneracija D: Lahko izbruhi na Soncu uničijo Zemljo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66859"/>
            <a:ext cx="12192000" cy="10703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489575"/>
          </a:xfrm>
        </p:spPr>
        <p:txBody>
          <a:bodyPr/>
          <a:lstStyle/>
          <a:p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  <a:p>
            <a:pPr marL="0" indent="0">
              <a:buNone/>
            </a:pPr>
            <a:endParaRPr lang="sl-SI" dirty="0"/>
          </a:p>
          <a:p>
            <a:endParaRPr lang="sl-SI" dirty="0" smtClean="0"/>
          </a:p>
          <a:p>
            <a:endParaRPr lang="sl-SI" dirty="0" smtClean="0"/>
          </a:p>
          <a:p>
            <a:pPr marL="0" indent="0" algn="ctr">
              <a:buNone/>
            </a:pPr>
            <a:r>
              <a:rPr lang="sl-SI" sz="4400" b="1" dirty="0" smtClean="0"/>
              <a:t>… DA JE SONCE VELIKANSKA KROGLA ŽAREČIH PLINOV?</a:t>
            </a:r>
            <a:endParaRPr lang="sl-SI" sz="4400" b="1" dirty="0"/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7200" b="1" dirty="0" smtClean="0"/>
              <a:t>ALI VEŠ …</a:t>
            </a:r>
            <a:endParaRPr lang="sl-SI" sz="7200" dirty="0"/>
          </a:p>
        </p:txBody>
      </p:sp>
    </p:spTree>
    <p:extLst>
      <p:ext uri="{BB962C8B-B14F-4D97-AF65-F5344CB8AC3E}">
        <p14:creationId xmlns:p14="http://schemas.microsoft.com/office/powerpoint/2010/main" val="403955987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Poglejte, kako je Sonce videti z vseh planetov v Osončju #fotozgodba -  siol.n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10445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260279" y="3545007"/>
            <a:ext cx="9844177" cy="3312993"/>
          </a:xfrm>
        </p:spPr>
        <p:txBody>
          <a:bodyPr/>
          <a:lstStyle/>
          <a:p>
            <a:endParaRPr lang="sl-SI" dirty="0" smtClean="0"/>
          </a:p>
          <a:p>
            <a:pPr marL="0" indent="0" algn="ctr">
              <a:buNone/>
            </a:pPr>
            <a:endParaRPr lang="sl-SI" sz="4400" b="1" dirty="0"/>
          </a:p>
          <a:p>
            <a:pPr marL="0" indent="0" algn="ctr">
              <a:buNone/>
            </a:pPr>
            <a:r>
              <a:rPr lang="sl-SI" sz="4400" b="1" dirty="0" smtClean="0"/>
              <a:t> </a:t>
            </a:r>
            <a:r>
              <a:rPr lang="sl-SI" sz="4400" b="1" dirty="0" smtClean="0">
                <a:solidFill>
                  <a:schemeClr val="bg1"/>
                </a:solidFill>
              </a:rPr>
              <a:t>… DA POVRŠINA SONCA NI GLADKA AMPAK PODOBNA BRBOTAJOČEM KOTLU ŽAREČIH PLINOV?</a:t>
            </a:r>
            <a:endParaRPr lang="sl-SI" sz="4400" b="1" dirty="0">
              <a:solidFill>
                <a:schemeClr val="bg1"/>
              </a:solidFill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7200" b="1" dirty="0" smtClean="0">
                <a:solidFill>
                  <a:schemeClr val="bg1"/>
                </a:solidFill>
              </a:rPr>
              <a:t>ALI VEŠ …</a:t>
            </a:r>
            <a:endParaRPr lang="sl-SI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8432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Sončne pege Flare na soncu. Kaj se zgodi s sonc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42913"/>
            <a:ext cx="12192000" cy="12192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  <a:p>
            <a:pPr marL="0" indent="0" algn="ctr">
              <a:buNone/>
            </a:pPr>
            <a:r>
              <a:rPr lang="sl-SI" sz="4400" b="1" dirty="0" smtClean="0"/>
              <a:t> </a:t>
            </a:r>
            <a:r>
              <a:rPr lang="sl-SI" sz="4400" b="1" dirty="0" smtClean="0">
                <a:solidFill>
                  <a:schemeClr val="bg1"/>
                </a:solidFill>
              </a:rPr>
              <a:t>… DA HLADNEJŠE TEMNE LISE NA SONCU IMENJEM SONČEVE PEGE? </a:t>
            </a:r>
            <a:endParaRPr lang="sl-SI" sz="4400" b="1" dirty="0">
              <a:solidFill>
                <a:schemeClr val="bg1"/>
              </a:solidFill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7200" b="1" dirty="0" smtClean="0">
                <a:solidFill>
                  <a:schemeClr val="bg1"/>
                </a:solidFill>
              </a:rPr>
              <a:t>ALI VEŠ …</a:t>
            </a:r>
            <a:endParaRPr lang="sl-SI" sz="7200" dirty="0">
              <a:solidFill>
                <a:schemeClr val="bg1"/>
              </a:solidFill>
            </a:endParaRPr>
          </a:p>
        </p:txBody>
      </p:sp>
      <p:sp>
        <p:nvSpPr>
          <p:cNvPr id="5" name="AutoShape 2" descr="soncevepe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972848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Kje je vaše Sonce? - Slovenske nov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66762" cy="6896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endParaRPr lang="sl-SI" dirty="0" smtClean="0"/>
          </a:p>
          <a:p>
            <a:endParaRPr lang="sl-SI" dirty="0" smtClean="0">
              <a:solidFill>
                <a:schemeClr val="bg1"/>
              </a:solidFill>
            </a:endParaRPr>
          </a:p>
          <a:p>
            <a:endParaRPr lang="sl-SI" dirty="0">
              <a:solidFill>
                <a:schemeClr val="bg1"/>
              </a:solidFill>
            </a:endParaRPr>
          </a:p>
          <a:p>
            <a:endParaRPr lang="sl-SI" dirty="0" smtClean="0">
              <a:solidFill>
                <a:schemeClr val="bg1"/>
              </a:solidFill>
            </a:endParaRPr>
          </a:p>
          <a:p>
            <a:endParaRPr lang="sl-SI" dirty="0" smtClean="0">
              <a:solidFill>
                <a:schemeClr val="bg1"/>
              </a:solidFill>
            </a:endParaRPr>
          </a:p>
          <a:p>
            <a:endParaRPr lang="sl-SI" dirty="0">
              <a:solidFill>
                <a:schemeClr val="bg1"/>
              </a:solidFill>
            </a:endParaRPr>
          </a:p>
          <a:p>
            <a:endParaRPr lang="sl-SI" dirty="0" smtClean="0">
              <a:solidFill>
                <a:schemeClr val="bg1"/>
              </a:solidFill>
            </a:endParaRPr>
          </a:p>
          <a:p>
            <a:endParaRPr lang="sl-SI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sl-SI" sz="4400" b="1" dirty="0" smtClean="0">
                <a:solidFill>
                  <a:schemeClr val="bg1"/>
                </a:solidFill>
              </a:rPr>
              <a:t>… DA PLAST PLAZME, KI OBDAJA SONCE IMENUJEMO KORONA?</a:t>
            </a:r>
            <a:endParaRPr lang="sl-SI" sz="4400" b="1" dirty="0">
              <a:solidFill>
                <a:schemeClr val="bg1"/>
              </a:solidFill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7200" b="1" dirty="0" smtClean="0">
                <a:solidFill>
                  <a:schemeClr val="bg1"/>
                </a:solidFill>
              </a:rPr>
              <a:t>ALI VEŠ …</a:t>
            </a:r>
            <a:endParaRPr lang="sl-SI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7785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Из чего состоит Солнце? Каково строение Солнца? :: Почемучка. Ответы на  детские вопрос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6264"/>
            <a:ext cx="12192000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470330"/>
          </a:xfrm>
        </p:spPr>
        <p:txBody>
          <a:bodyPr>
            <a:normAutofit fontScale="92500" lnSpcReduction="10000"/>
          </a:bodyPr>
          <a:lstStyle/>
          <a:p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pPr marL="0" indent="0" algn="ctr">
              <a:buNone/>
            </a:pPr>
            <a:r>
              <a:rPr lang="sl-SI" sz="4400" b="1" dirty="0" smtClean="0">
                <a:solidFill>
                  <a:schemeClr val="bg1"/>
                </a:solidFill>
              </a:rPr>
              <a:t>… DA JE V SREDIŠČU SONCA SREDICA, KI IMA 15 MILIJONOV STOPINJ CELZIJA?</a:t>
            </a:r>
            <a:endParaRPr lang="sl-SI" sz="4400" b="1" dirty="0">
              <a:solidFill>
                <a:schemeClr val="bg1"/>
              </a:solidFill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7200" b="1" dirty="0" smtClean="0">
                <a:solidFill>
                  <a:schemeClr val="bg1"/>
                </a:solidFill>
              </a:rPr>
              <a:t>ALI VEŠ …</a:t>
            </a:r>
            <a:endParaRPr lang="sl-SI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656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Sunce, Zemlja, Mjesec - Wakele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40" b="6091"/>
          <a:stretch/>
        </p:blipFill>
        <p:spPr bwMode="auto">
          <a:xfrm>
            <a:off x="0" y="0"/>
            <a:ext cx="12192000" cy="8016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0" y="4140230"/>
            <a:ext cx="7719204" cy="2881672"/>
          </a:xfrm>
        </p:spPr>
        <p:txBody>
          <a:bodyPr/>
          <a:lstStyle/>
          <a:p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pPr marL="0" indent="0" algn="ctr">
              <a:buNone/>
            </a:pPr>
            <a:r>
              <a:rPr lang="sl-SI" sz="4400" b="1" dirty="0" smtClean="0">
                <a:solidFill>
                  <a:schemeClr val="bg1"/>
                </a:solidFill>
              </a:rPr>
              <a:t>… DA JE SONCE STARO OKROG 4,5 MILIJARDE LET ?</a:t>
            </a:r>
            <a:endParaRPr lang="sl-SI" sz="4400" b="1" dirty="0">
              <a:solidFill>
                <a:schemeClr val="bg1"/>
              </a:solidFill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7200" b="1" dirty="0" smtClean="0">
                <a:solidFill>
                  <a:schemeClr val="bg1"/>
                </a:solidFill>
              </a:rPr>
              <a:t>ALI VEŠ …</a:t>
            </a:r>
            <a:endParaRPr lang="sl-SI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839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4297</TotalTime>
  <Words>180</Words>
  <Application>Microsoft Office PowerPoint</Application>
  <PresentationFormat>Širokozaslonsko</PresentationFormat>
  <Paragraphs>68</Paragraphs>
  <Slides>13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Officeova tema</vt:lpstr>
      <vt:lpstr>SVETOVNI DAN SONCA</vt:lpstr>
      <vt:lpstr>ALI VEŠ …</vt:lpstr>
      <vt:lpstr>ALI VEŠ …</vt:lpstr>
      <vt:lpstr>ALI VEŠ …</vt:lpstr>
      <vt:lpstr>ALI VEŠ …</vt:lpstr>
      <vt:lpstr>ALI VEŠ …</vt:lpstr>
      <vt:lpstr>ALI VEŠ …</vt:lpstr>
      <vt:lpstr>ALI VEŠ …</vt:lpstr>
      <vt:lpstr>ALI VEŠ …</vt:lpstr>
      <vt:lpstr>ALI VEŠ …</vt:lpstr>
      <vt:lpstr>ALI VEŠ …</vt:lpstr>
      <vt:lpstr>ALI VEŠ …</vt:lpstr>
      <vt:lpstr>PowerPointova predstavitev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SVETOVNI DAN SONCA</dc:title>
  <dc:creator>Branko</dc:creator>
  <cp:lastModifiedBy>Branko</cp:lastModifiedBy>
  <cp:revision>12</cp:revision>
  <dcterms:created xsi:type="dcterms:W3CDTF">2022-05-24T05:42:47Z</dcterms:created>
  <dcterms:modified xsi:type="dcterms:W3CDTF">2022-05-27T05:20:00Z</dcterms:modified>
</cp:coreProperties>
</file>