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59565E-3DD8-45A5-9FA7-CD3412EA9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9FA4C3A-0790-4115-AAF8-A8CE90C2D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7FA5AC2-E606-4746-9DD1-90505E5AB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A572D06-33BF-4BBA-BCF3-72AAAE3E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B8A3F24-4BC8-4701-9554-9C3660DE8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8225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C6F97D-DB79-48F1-9F24-EBE232AA9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70ECA19-EE25-4FA6-97BB-5F623699B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E5DB5A5-66A2-49DC-9F89-B2FE6ED86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4A4C40E-F88F-46C0-AFCA-64968909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40DEF32-C053-43FF-8C73-73752417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877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3520D81E-BD67-489B-89B4-FEAD23BA5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B10C74C-8737-49AE-B709-8A784363E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BBABFB2-9859-4558-8ED4-BC44A5D37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E935C55-C978-4F30-9215-2D33779D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65B0ADF-731B-4DDF-A3F9-D4D9E530C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869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50D2E1-72D7-4405-B757-9B4C5A041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3E1974-852D-4C2D-B74E-9662A797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135772B-74DB-4CBD-9437-842536EA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281595C-E13A-4808-9375-7DB0A284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4AE44F7-0E80-4541-8FE5-6C41CC8E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6695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D986D3-F18B-49BF-A3F8-8591ACF3D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EC064E3-5FA9-4B00-ADD9-A625CC49F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9D2F992-B0B9-43A4-914C-D79ABBCE3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5581B34-F3A9-4BA0-A81C-DEF34CCE8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5F830A0-A1AB-4CCB-AD47-5C2EC968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420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D39FB3-4F84-45BA-8AF6-F156E2A87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2BC573A-F74D-484B-8917-C883C1569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B2AB314-1B2E-4FF4-8957-A4B4F13C6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EF1ACCD1-3470-4D47-88D0-41A03561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D1E1EEA-882E-4BD6-9858-1D7460CD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7D00447-CFD2-4F80-AC72-D4FD1F1A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849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DAE613-5003-448B-A39B-37F7CFCF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0901420-5D58-41BA-8BF1-0C0161364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93380F8-D67D-4E33-B556-35A5C8E09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1829CDE1-973D-492E-A5C6-5ADF0076F0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12A208FE-9754-49FF-9AC0-4AC863D94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0EB4820C-D35D-4BC2-BA1E-BF32F12E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7D9789BD-8615-4689-ACB9-E6639E832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A2E9E017-DBE5-449C-8015-63BEC7797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686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B10712-D037-41D9-AD48-434B0F40F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3D9667A6-5F1F-4D97-8143-CDD62714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D7C3BD23-52B6-4876-A063-F8B441ECA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E429341E-6951-4596-9379-EF3A99D48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893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28485D12-3CC9-4058-AF68-6C1C4328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A62C07F-0E76-42AA-833F-06F3CDB9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9889351-7B3D-4A7F-9049-07F8801B5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852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FAD24A-5120-40E5-8C12-7C5593A5F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8A7CA95-E782-4FC4-A141-27AA40C22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3D0C7BB-06CE-4312-AFAF-2F954A04E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5E72C8B-93B6-4D93-8647-093CB6C6F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4098E7A-27FD-4F48-A9C5-A5A0E09F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4AAC935-4ED2-4086-89AF-C303EE9F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532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1D432F-094B-4A96-8549-D5E977A33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82C570B3-B776-4A01-8912-479C387DB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1C704F4-12DD-4287-8ADF-338218424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A1C34C7-D518-4FD8-AD0E-869F0CD7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1EEEAA0-E746-4F31-8EA2-12998B048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494CE6D-7FC7-430A-BF87-3B675FA9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284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DC70E9CB-D888-4BDB-ACCF-A358322D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78B60D1-C569-4467-BF53-FDDBDB2E7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C420EF7-C372-4479-AD28-5A418D4D5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F642-AD34-4DCF-9EFB-8860D8015FFC}" type="datetimeFigureOut">
              <a:rPr lang="sl-SI" smtClean="0"/>
              <a:t>1. 04. 2022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3C74199-6F65-4BC2-8243-AED80E64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0376F84-D7ED-4A11-9B7E-3268C7F72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AECE7-9715-40C9-8BF2-AD021E21FD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457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Tm="0"/>
    </mc:Choice>
    <mc:Fallback xmlns="">
      <p:transition spd="slow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B4A44A-F798-4949-9C7B-6CA8B049E3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DC40A70-C4C6-4B0E-B0DE-12BDB81CB9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7CBBD41-0B26-466F-8F6E-69247FA32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21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48A81FC7-0AE4-4624-8AEA-D1F712A9B4EC}"/>
              </a:ext>
            </a:extLst>
          </p:cNvPr>
          <p:cNvSpPr txBox="1"/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 SVETOVNEM DNEVU ATVIZMA ŽELIMO RAZŠIRITI </a:t>
            </a:r>
            <a:r>
              <a:rPr lang="sl-SI" sz="25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OZAVEŠČENOST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sl-SI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PRAVIC</a:t>
            </a:r>
            <a:r>
              <a:rPr lang="sl-SI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AH</a:t>
            </a:r>
            <a:r>
              <a:rPr lang="en-US" sz="32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OSEB Z AVTIZMOM</a:t>
            </a:r>
            <a:r>
              <a:rPr lang="en-US" sz="3200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2050" name="Picture 2" descr="Svetovni dan zavedanja o avtizmu - 2.april 2021 - Zveza za avtizem Slovenije">
            <a:extLst>
              <a:ext uri="{FF2B5EF4-FFF2-40B4-BE49-F238E27FC236}">
                <a16:creationId xmlns:a16="http://schemas.microsoft.com/office/drawing/2014/main" id="{39204A67-1CA9-4F4F-82EF-6001C0798D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325927" y="-122596"/>
            <a:ext cx="7514034" cy="67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413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5000">
        <p159:morph option="byObject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Prikaži izvorno sliko">
            <a:extLst>
              <a:ext uri="{FF2B5EF4-FFF2-40B4-BE49-F238E27FC236}">
                <a16:creationId xmlns:a16="http://schemas.microsoft.com/office/drawing/2014/main" id="{AC51C424-2EF0-40E9-A60E-C0DBDC526B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326" r="6695" b="1"/>
          <a:stretch/>
        </p:blipFill>
        <p:spPr bwMode="auto">
          <a:xfrm>
            <a:off x="20" y="431"/>
            <a:ext cx="8115280" cy="64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15B86D09-E047-484E-988E-BF5BB4106E1A}"/>
              </a:ext>
            </a:extLst>
          </p:cNvPr>
          <p:cNvSpPr txBox="1"/>
          <p:nvPr/>
        </p:nvSpPr>
        <p:spPr>
          <a:xfrm>
            <a:off x="8683833" y="1576614"/>
            <a:ext cx="2628900" cy="370477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l-SI" sz="3600" b="1" dirty="0">
                <a:latin typeface="+mj-lt"/>
                <a:ea typeface="+mj-ea"/>
                <a:cs typeface="+mj-cs"/>
              </a:rPr>
              <a:t>AVTIZEM SE OBIČAJNO ZAČNE V </a:t>
            </a:r>
            <a:r>
              <a:rPr lang="sl-SI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OTROŠTVU </a:t>
            </a:r>
            <a:r>
              <a:rPr lang="sl-SI" sz="3600" b="1" dirty="0">
                <a:latin typeface="+mj-lt"/>
                <a:ea typeface="+mj-ea"/>
                <a:cs typeface="+mj-cs"/>
              </a:rPr>
              <a:t>IN SE NADALJUJE V </a:t>
            </a:r>
            <a:r>
              <a:rPr lang="sl-SI" sz="36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ODRASLOST.</a:t>
            </a:r>
            <a:endParaRPr lang="en-US" sz="3600" b="1" kern="1200" dirty="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14049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5000">
        <p159:morph option="byObject"/>
      </p:transition>
    </mc:Choice>
    <mc:Fallback xmlns="">
      <p:transition spd="slow" advClick="0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Prikaži izvorno sliko">
            <a:extLst>
              <a:ext uri="{FF2B5EF4-FFF2-40B4-BE49-F238E27FC236}">
                <a16:creationId xmlns:a16="http://schemas.microsoft.com/office/drawing/2014/main" id="{DE432699-7394-415C-88A1-93A0DEBB5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9885" y="242887"/>
            <a:ext cx="7448550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B6EB98C3-FA22-4A17-8CB7-C16C22E344F6}"/>
              </a:ext>
            </a:extLst>
          </p:cNvPr>
          <p:cNvSpPr txBox="1"/>
          <p:nvPr/>
        </p:nvSpPr>
        <p:spPr>
          <a:xfrm>
            <a:off x="1276350" y="995761"/>
            <a:ext cx="3336290" cy="25257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l-SI" sz="3600" b="1" dirty="0">
                <a:latin typeface="+mj-lt"/>
                <a:ea typeface="+mj-ea"/>
                <a:cs typeface="+mj-cs"/>
              </a:rPr>
              <a:t>OSEBE Z AVTIZMOM IMAJO ŠTEVILNE </a:t>
            </a:r>
            <a:r>
              <a:rPr lang="sl-SI" sz="3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TALENTE!</a:t>
            </a: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C253E892-4214-4DC4-B6AC-E1E57C2FAAF4}"/>
              </a:ext>
            </a:extLst>
          </p:cNvPr>
          <p:cNvSpPr txBox="1"/>
          <p:nvPr/>
        </p:nvSpPr>
        <p:spPr>
          <a:xfrm>
            <a:off x="1276350" y="3904455"/>
            <a:ext cx="3336290" cy="25257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l-SI" sz="36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DAJMO JIM PRILOŽNOSTI, DA JIH POKAŽEJO.</a:t>
            </a:r>
            <a:endParaRPr lang="en-US" sz="36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1097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5000">
        <p159:morph option="byObject"/>
      </p:transition>
    </mc:Choice>
    <mc:Fallback xmlns="">
      <p:transition spd="slow" advClick="0" advTm="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Prikaži izvorno sliko">
            <a:extLst>
              <a:ext uri="{FF2B5EF4-FFF2-40B4-BE49-F238E27FC236}">
                <a16:creationId xmlns:a16="http://schemas.microsoft.com/office/drawing/2014/main" id="{055FD9A1-FD59-4F8D-B0D8-C0E684106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443" y="797560"/>
            <a:ext cx="6074241" cy="526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FF5B4710-CEEA-426F-9ACA-51DC2D4C795A}"/>
              </a:ext>
            </a:extLst>
          </p:cNvPr>
          <p:cNvSpPr txBox="1"/>
          <p:nvPr/>
        </p:nvSpPr>
        <p:spPr>
          <a:xfrm>
            <a:off x="6695440" y="962143"/>
            <a:ext cx="4226560" cy="49337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l-SI" sz="3600" b="1" dirty="0">
                <a:latin typeface="+mj-lt"/>
                <a:ea typeface="+mj-ea"/>
                <a:cs typeface="+mj-cs"/>
              </a:rPr>
              <a:t>TA DAN LAHKO NAJLEPŠE PRAZNUJEMO TAKO, DA SE ZAVEMO LASTNOSTI OSEB Z AVTIZMOM TER DA SMO </a:t>
            </a:r>
            <a:r>
              <a:rPr lang="sl-SI" sz="40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PRIJAZNI</a:t>
            </a:r>
            <a:r>
              <a:rPr lang="sl-SI" sz="3600" b="1" dirty="0">
                <a:latin typeface="+mj-lt"/>
                <a:ea typeface="+mj-ea"/>
                <a:cs typeface="+mj-cs"/>
              </a:rPr>
              <a:t> IN </a:t>
            </a:r>
            <a:r>
              <a:rPr lang="sl-SI" sz="40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RAZUMEVAJOČI</a:t>
            </a:r>
            <a:r>
              <a:rPr lang="sl-SI" sz="4000" b="1" dirty="0">
                <a:latin typeface="+mj-lt"/>
                <a:ea typeface="+mj-ea"/>
                <a:cs typeface="+mj-cs"/>
              </a:rPr>
              <a:t>.</a:t>
            </a:r>
            <a:endParaRPr lang="sl-SI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55729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5000" advClick="0" advTm="5000">
        <p159:morph option="byObject"/>
      </p:transition>
    </mc:Choice>
    <mc:Fallback xmlns="">
      <p:transition spd="slow" advClick="0" advTm="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rikaži izvorno sliko">
            <a:extLst>
              <a:ext uri="{FF2B5EF4-FFF2-40B4-BE49-F238E27FC236}">
                <a16:creationId xmlns:a16="http://schemas.microsoft.com/office/drawing/2014/main" id="{C0603E57-446B-4479-8796-E3D92D3A5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37329">
            <a:off x="6056946" y="118859"/>
            <a:ext cx="4915852" cy="688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A4221C68-0B93-474A-8593-AC646638745C}"/>
              </a:ext>
            </a:extLst>
          </p:cNvPr>
          <p:cNvSpPr txBox="1"/>
          <p:nvPr/>
        </p:nvSpPr>
        <p:spPr>
          <a:xfrm>
            <a:off x="1280160" y="1094223"/>
            <a:ext cx="4226560" cy="49337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l-SI" sz="3600" b="1" dirty="0">
                <a:latin typeface="+mj-lt"/>
                <a:ea typeface="+mj-ea"/>
                <a:cs typeface="+mj-cs"/>
              </a:rPr>
              <a:t>TEMA LETOŠNJEGA SVETOVNEGA DNE ZAVEDANJA O AVTIZMU JE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l-SI" sz="3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INKLUZIJA V ŠOLI IN NA DELOVNEM MESTU: IZZIVI IN PRILOŽNOSTI PO EPIDEMIJI.</a:t>
            </a:r>
            <a:endParaRPr lang="sl-SI" sz="4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4630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6000">
        <p159:morph option="byObject"/>
      </p:transition>
    </mc:Choice>
    <mc:Fallback xmlns="">
      <p:transition spd="slow" advClick="0" advTm="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146" name="Picture 2" descr="Prikaži izvorno sliko">
            <a:extLst>
              <a:ext uri="{FF2B5EF4-FFF2-40B4-BE49-F238E27FC236}">
                <a16:creationId xmlns:a16="http://schemas.microsoft.com/office/drawing/2014/main" id="{2276A80E-74D2-4176-9EB6-17A3B13257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45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6362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7000">
        <p159:morph option="byObject"/>
      </p:transition>
    </mc:Choice>
    <mc:Fallback xmlns="">
      <p:transition spd="slow" advClick="0" advTm="7000">
        <p:fade/>
      </p:transition>
    </mc:Fallback>
  </mc:AlternateContent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84</Words>
  <Application>Microsoft Office PowerPoint</Application>
  <PresentationFormat>Širokozaslonsko</PresentationFormat>
  <Paragraphs>7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Veronika Gabrijel</dc:creator>
  <cp:lastModifiedBy>Izidor Gabrijel</cp:lastModifiedBy>
  <cp:revision>2</cp:revision>
  <dcterms:created xsi:type="dcterms:W3CDTF">2022-03-31T10:58:45Z</dcterms:created>
  <dcterms:modified xsi:type="dcterms:W3CDTF">2022-04-01T11:40:59Z</dcterms:modified>
</cp:coreProperties>
</file>