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762B05-B8E7-4DDE-B9B5-2B14036C3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4A2C9CE2-05D5-4549-825C-2EE60F3FB9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199C4B98-6AB4-480C-AD69-9934F31C1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8CB147E-A78E-40AD-83DE-F158EBDF9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E790090-0098-4341-B33D-4CCC153AC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4991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3A1E70-A644-4F89-8D43-C65A73099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98AB128A-1ED9-4176-B6BA-0BF17AF94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78E70F0-984E-44F9-914F-D2C60E8E4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D2CD8016-3081-47D5-B3D1-3DA86ACCB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BFA1EAEE-6636-4DB2-AEFD-DA5B40DC8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7999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4C0C6063-CEA1-48DE-A833-D19EB7F216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31B5EDE0-5859-4B5D-A2B1-9D60F9BE0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0BC67275-47BC-438E-B2A2-820EABD00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2455554-C321-4E4C-9307-9987B3111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C314B0D-FD73-4122-9724-F2B598A9F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1174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ED6518-DB12-42EF-A85F-C53472E6B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E246781-11D5-46DA-BF33-83A369E51F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F69B3DF-3625-4DAE-A1FD-369A7F409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01DB2E7-2100-4FEC-9C70-4FAF6E86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4630FA3-8D5E-40C8-B4E7-2E0DF0D0F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5655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09244E-F722-4303-B23B-44150E95A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625E433-B41F-40F7-8FAB-E76B6DBEA5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38F1EAF-44FB-4C01-AD38-5772A6D67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B8661B6F-9181-4D1F-8692-B4D9A46AA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7DDD4BD-51CF-4855-997A-3510CDCA7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0596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4BE6CEF-CDB1-4C5E-9276-06B148802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3E628B2-6682-4C04-8F38-7E1D81C8E9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876FA794-4CA2-4176-870E-1E4EF5B4AB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544DE6BF-CE58-4F2E-B50A-23C87BF0B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730D32F8-AC85-4E72-9604-4A9B4096F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C3AE0C5-2568-42BA-9458-42BAE6B29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8521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C28B83-4BE7-44D2-BA9F-E50568A3A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9B74017-9DFB-4A3E-AD76-E6FC76C111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2EAFDF8-8CF8-4C10-9F4E-4128410D8C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7E886085-21C0-4342-B5B1-69CF23EBFA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8CEAC4D6-3932-4F1E-93C9-46C27A9E2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95D05506-ECA0-4B7A-B958-2EC68D645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C235E77A-0FE1-48F1-AF13-829CE913B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85390302-1EE0-499F-8E34-C8B636B1C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405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74C9967-72E2-4258-BF86-FBA708257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DE25BA65-161F-448C-B387-05B9719E8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89E35962-E98D-4E3C-8B3B-44E8D731E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6518533F-7AF9-434A-A2C5-8A63D1F2C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5075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B749A9AF-F43C-437E-B5D4-2653D89C6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BDB1A2E1-FB58-4A60-A448-68325636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3A58B61B-3251-4035-83D5-0397DF54B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4481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8EA7F90-18BC-45AA-B281-0EC468FA1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0673188-CE7B-4EF6-A5D2-9FE659C840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505C0F99-C0FE-4D9F-96B5-E724033C08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F15FA19-B205-4C96-8F0F-535475087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AF3ABEAE-0694-46CF-A57A-7F307ED9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F85468D-7427-4FBB-A2E1-A4BFB4FBB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49421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FA3796-84CB-4E19-A558-04910FA2E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B05AD99D-9710-4468-9F15-5C160C3DE6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8C398741-8D62-4ECF-B606-9FDE02E570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390C787-8CD0-49C5-A80B-394F60B48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5E6FFD1B-72AD-4F81-99A3-94F46E6B5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A47AA96-9D28-4DA5-9524-F21E1F60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3717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92316A88-DBBD-4C4E-B6C5-BE47DFF81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5E33822-AD28-4FBD-AE2F-744615F58F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E2F05E1-85E0-4248-9825-01F363B6B5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81F59-52D3-4D9C-BF9F-0C298CC2B983}" type="datetimeFigureOut">
              <a:rPr lang="sl-SI" smtClean="0"/>
              <a:t>17. 03. 2022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32538724-B167-4504-9D22-3622A0E215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ACC9558-3BFD-4D6A-8A9C-156FE83600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E6640-E0A9-4A34-8338-EACAC5B5258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82354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značba mesta vsebine 4">
            <a:extLst>
              <a:ext uri="{FF2B5EF4-FFF2-40B4-BE49-F238E27FC236}">
                <a16:creationId xmlns:a16="http://schemas.microsoft.com/office/drawing/2014/main" id="{B4EDA4F2-C129-44D1-A3BD-BC2478A3F8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94"/>
          <a:stretch/>
        </p:blipFill>
        <p:spPr>
          <a:xfrm>
            <a:off x="1" y="10"/>
            <a:ext cx="9669642" cy="685799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4961CFC2-A717-463D-B5F9-587ACC95E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1610" y="365125"/>
            <a:ext cx="3822189" cy="1899912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3100" b="1" dirty="0">
                <a:latin typeface="Book Antiqua" panose="02040602050305030304" pitchFamily="18" charset="0"/>
              </a:rPr>
              <a:t>21. </a:t>
            </a:r>
            <a:r>
              <a:rPr lang="en-US" sz="3100" b="1" dirty="0" err="1">
                <a:latin typeface="Book Antiqua" panose="02040602050305030304" pitchFamily="18" charset="0"/>
              </a:rPr>
              <a:t>marca</a:t>
            </a:r>
            <a:r>
              <a:rPr lang="en-US" sz="3100" b="1" dirty="0">
                <a:latin typeface="Book Antiqua" panose="02040602050305030304" pitchFamily="18" charset="0"/>
              </a:rPr>
              <a:t>, </a:t>
            </a:r>
            <a:r>
              <a:rPr lang="en-US" sz="3100" b="1" dirty="0" err="1">
                <a:latin typeface="Book Antiqua" panose="02040602050305030304" pitchFamily="18" charset="0"/>
              </a:rPr>
              <a:t>na</a:t>
            </a:r>
            <a:r>
              <a:rPr lang="en-US" sz="3100" b="1" dirty="0">
                <a:latin typeface="Book Antiqua" panose="02040602050305030304" pitchFamily="18" charset="0"/>
              </a:rPr>
              <a:t> </a:t>
            </a:r>
            <a:r>
              <a:rPr lang="en-US" sz="3100" b="1" dirty="0" err="1">
                <a:latin typeface="Book Antiqua" panose="02040602050305030304" pitchFamily="18" charset="0"/>
              </a:rPr>
              <a:t>prvi</a:t>
            </a:r>
            <a:r>
              <a:rPr lang="en-US" sz="3100" b="1" dirty="0">
                <a:latin typeface="Book Antiqua" panose="02040602050305030304" pitchFamily="18" charset="0"/>
              </a:rPr>
              <a:t> </a:t>
            </a:r>
            <a:r>
              <a:rPr lang="en-US" sz="3100" b="1" dirty="0" err="1">
                <a:latin typeface="Book Antiqua" panose="02040602050305030304" pitchFamily="18" charset="0"/>
              </a:rPr>
              <a:t>pomladni</a:t>
            </a:r>
            <a:r>
              <a:rPr lang="en-US" sz="3100" b="1" dirty="0">
                <a:latin typeface="Book Antiqua" panose="02040602050305030304" pitchFamily="18" charset="0"/>
              </a:rPr>
              <a:t> dan, </a:t>
            </a:r>
            <a:r>
              <a:rPr lang="en-US" sz="3100" b="1" dirty="0" err="1">
                <a:latin typeface="Book Antiqua" panose="02040602050305030304" pitchFamily="18" charset="0"/>
              </a:rPr>
              <a:t>obeležujemo</a:t>
            </a:r>
            <a:r>
              <a:rPr lang="en-US" sz="3100" b="1" dirty="0">
                <a:latin typeface="Book Antiqua" panose="02040602050305030304" pitchFamily="18" charset="0"/>
              </a:rPr>
              <a:t> SVETOVNI DAN POEZIJE.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4FDE4217-100F-2DBA-320E-A7CDEBEAD4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1610" y="2434201"/>
            <a:ext cx="3822189" cy="3742762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1800" b="1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TONE PAVČEK: DROBTINICE</a:t>
            </a:r>
            <a:endParaRPr lang="sl-SI" sz="1800" b="1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svetu si, da gledaš sonce.</a:t>
            </a:r>
            <a:endParaRPr lang="sl-SI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svetu si, da greš za soncem.</a:t>
            </a:r>
            <a:endParaRPr lang="sl-SI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svetu si, da sam si sonce,</a:t>
            </a:r>
            <a:endParaRPr lang="sl-SI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sl-SI" sz="2000" dirty="0">
                <a:solidFill>
                  <a:srgbClr val="000000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da s sveta odganjaš – sence</a:t>
            </a:r>
            <a:r>
              <a:rPr lang="sl-SI" sz="2000" dirty="0">
                <a:solidFill>
                  <a:srgbClr val="4472C4"/>
                </a:solidFill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sl-SI" sz="2000" dirty="0">
              <a:effectLst/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65254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99A234A-614A-436C-A0C2-D90D99A47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>
                <a:latin typeface="Book Antiqua" panose="02040602050305030304" pitchFamily="18" charset="0"/>
              </a:rPr>
              <a:t>VABILO ob svetovnem dnevu poezije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A57FA32-950D-4103-95A7-B0DA8D328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l-SI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sl-SI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šolski </a:t>
            </a:r>
            <a:r>
              <a:rPr lang="sl-SI" smtClean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knjižnici </a:t>
            </a:r>
            <a:r>
              <a:rPr lang="sl-SI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 lahko ogledaš razstavo pesniških zbirk in posameznih pesmi.</a:t>
            </a:r>
            <a:endParaRPr lang="sl-S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l-SI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Prebereš eno ali več pesmi in dovoliš, da te odpeljejo v igrivi svet verzov, rim, misli.</a:t>
            </a:r>
            <a:endParaRPr lang="sl-S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l-SI" dirty="0">
                <a:effectLst/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Izbrane pesmi odpelješ na potovanje domov, kjer tebi in tvojim domačim pričarajo posebno vzdušje.</a:t>
            </a:r>
            <a:endParaRPr lang="sl-SI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02713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106</Words>
  <Application>Microsoft Office PowerPoint</Application>
  <PresentationFormat>Širokozaslonsko</PresentationFormat>
  <Paragraphs>10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Symbol</vt:lpstr>
      <vt:lpstr>Times New Roman</vt:lpstr>
      <vt:lpstr>Officeova tema</vt:lpstr>
      <vt:lpstr>21. marca, na prvi pomladni dan, obeležujemo SVETOVNI DAN POEZIJE.</vt:lpstr>
      <vt:lpstr>VABILO ob svetovnem dnevu poezije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21. marca, na prvi pomladni dan, obeležujemo SVETOVNI DAN POEZIJE.</dc:title>
  <dc:creator>Jana Zupanc</dc:creator>
  <cp:lastModifiedBy>Izidor Gabrijel</cp:lastModifiedBy>
  <cp:revision>4</cp:revision>
  <dcterms:created xsi:type="dcterms:W3CDTF">2022-03-15T18:06:40Z</dcterms:created>
  <dcterms:modified xsi:type="dcterms:W3CDTF">2022-03-17T07:27:49Z</dcterms:modified>
</cp:coreProperties>
</file>