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58" r:id="rId8"/>
    <p:sldId id="259" r:id="rId9"/>
    <p:sldId id="260" r:id="rId10"/>
    <p:sldId id="257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1154951" y="2099736"/>
            <a:ext cx="8825660" cy="2677646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>
          <a:xfrm rot="5400013">
            <a:off x="10158994" y="1792224"/>
            <a:ext cx="990596" cy="304796"/>
          </a:xfrm>
        </p:spPr>
        <p:txBody>
          <a:bodyPr anchor="t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fld id="{456AB01B-28AC-4776-B86B-184DCCD0D08A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>
          <a:xfrm rot="5400013">
            <a:off x="8951981" y="3227837"/>
            <a:ext cx="3859792" cy="304796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endParaRPr lang="sl-SI"/>
          </a:p>
        </p:txBody>
      </p:sp>
      <p:sp>
        <p:nvSpPr>
          <p:cNvPr id="9" name="Rectangle 10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BA53CC-B017-4AAB-936E-E1B7E0E22B9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40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2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5" name="Oval 17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7" name="Oval 19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8" name="Oval 20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Freeform 5"/>
            <p:cNvSpPr/>
            <p:nvPr/>
          </p:nvSpPr>
          <p:spPr>
            <a:xfrm rot="10371510">
              <a:off x="263767" y="4438250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 rot="10799991">
              <a:off x="459514" y="321138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7104"/>
                <a:gd name="f97" fmla="*/ f94 1 2856"/>
                <a:gd name="f98" fmla="*/ 0 1 f96"/>
                <a:gd name="f99" fmla="*/ f92 1 f96"/>
                <a:gd name="f100" fmla="*/ 0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54951" y="4969928"/>
            <a:ext cx="8825660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429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536664"/>
            <a:ext cx="8825660" cy="493711"/>
          </a:xfrm>
        </p:spPr>
        <p:txBody>
          <a:bodyPr/>
          <a:lstStyle>
            <a:lvl1pPr marL="0" indent="0">
              <a:buNone/>
              <a:defRPr sz="12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D02474-46BB-419E-8A54-483DAED54F21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7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1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341F7B-2247-4688-AF97-2B20E00D333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30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Oval 13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5" name="Oval 14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6" name="Oval 15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7" name="Oval 17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8" name="Oval 18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2714872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2801319"/>
              <a:ext cx="11277596" cy="360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7946"/>
                <a:gd name="f5" fmla="val 7945"/>
                <a:gd name="f6" fmla="val 4"/>
                <a:gd name="f7" fmla="val 9773"/>
                <a:gd name="f8" fmla="val 91"/>
                <a:gd name="f9" fmla="val 9547"/>
                <a:gd name="f10" fmla="val 175"/>
                <a:gd name="f11" fmla="val 9320"/>
                <a:gd name="f12" fmla="val 256"/>
                <a:gd name="f13" fmla="val 9092"/>
                <a:gd name="f14" fmla="val 326"/>
                <a:gd name="f15" fmla="val 8865"/>
                <a:gd name="f16" fmla="val 396"/>
                <a:gd name="f17" fmla="val 8637"/>
                <a:gd name="f18" fmla="val 462"/>
                <a:gd name="f19" fmla="val 8412"/>
                <a:gd name="f20" fmla="val 518"/>
                <a:gd name="f21" fmla="val 8184"/>
                <a:gd name="f22" fmla="val 571"/>
                <a:gd name="f23" fmla="val 7957"/>
                <a:gd name="f24" fmla="val 620"/>
                <a:gd name="f25" fmla="val 7734"/>
                <a:gd name="f26" fmla="val 662"/>
                <a:gd name="f27" fmla="val 7508"/>
                <a:gd name="f28" fmla="val 704"/>
                <a:gd name="f29" fmla="val 7285"/>
                <a:gd name="f30" fmla="val 739"/>
                <a:gd name="f31" fmla="val 7062"/>
                <a:gd name="f32" fmla="val 767"/>
                <a:gd name="f33" fmla="val 6840"/>
                <a:gd name="f34" fmla="val 795"/>
                <a:gd name="f35" fmla="val 6620"/>
                <a:gd name="f36" fmla="val 819"/>
                <a:gd name="f37" fmla="val 6402"/>
                <a:gd name="f38" fmla="val 837"/>
                <a:gd name="f39" fmla="val 6184"/>
                <a:gd name="f40" fmla="val 851"/>
                <a:gd name="f41" fmla="val 5968"/>
                <a:gd name="f42" fmla="val 865"/>
                <a:gd name="f43" fmla="val 5755"/>
                <a:gd name="f44" fmla="val 872"/>
                <a:gd name="f45" fmla="val 5542"/>
                <a:gd name="f46" fmla="val 879"/>
                <a:gd name="f47" fmla="val 5332"/>
                <a:gd name="f48" fmla="val 882"/>
                <a:gd name="f49" fmla="val 5124"/>
                <a:gd name="f50" fmla="val 4918"/>
                <a:gd name="f51" fmla="val 4714"/>
                <a:gd name="f52" fmla="val 4514"/>
                <a:gd name="f53" fmla="val 861"/>
                <a:gd name="f54" fmla="val 4316"/>
                <a:gd name="f55" fmla="val 4122"/>
                <a:gd name="f56" fmla="val 840"/>
                <a:gd name="f57" fmla="val 3929"/>
                <a:gd name="f58" fmla="val 823"/>
                <a:gd name="f59" fmla="val 3739"/>
                <a:gd name="f60" fmla="val 805"/>
                <a:gd name="f61" fmla="val 3553"/>
                <a:gd name="f62" fmla="val 788"/>
                <a:gd name="f63" fmla="val 3190"/>
                <a:gd name="f64" fmla="val 742"/>
                <a:gd name="f65" fmla="val 2842"/>
                <a:gd name="f66" fmla="val 693"/>
                <a:gd name="f67" fmla="val 2508"/>
                <a:gd name="f68" fmla="val 641"/>
                <a:gd name="f69" fmla="val 2192"/>
                <a:gd name="f70" fmla="val 585"/>
                <a:gd name="f71" fmla="val 1890"/>
                <a:gd name="f72" fmla="val 525"/>
                <a:gd name="f73" fmla="val 1610"/>
                <a:gd name="f74" fmla="val 1347"/>
                <a:gd name="f75" fmla="val 399"/>
                <a:gd name="f76" fmla="val 1105"/>
                <a:gd name="f77" fmla="val 336"/>
                <a:gd name="f78" fmla="val 883"/>
                <a:gd name="f79" fmla="val 277"/>
                <a:gd name="f80" fmla="val 686"/>
                <a:gd name="f81" fmla="val 221"/>
                <a:gd name="f82" fmla="val 508"/>
                <a:gd name="f83" fmla="val 168"/>
                <a:gd name="f84" fmla="val 358"/>
                <a:gd name="f85" fmla="val 123"/>
                <a:gd name="f86" fmla="val 232"/>
                <a:gd name="f87" fmla="val 81"/>
                <a:gd name="f88" fmla="val 59"/>
                <a:gd name="f89" fmla="val 21"/>
                <a:gd name="f90" fmla="*/ f0 1 10000"/>
                <a:gd name="f91" fmla="*/ f1 1 7946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7946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7946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48797" y="1063419"/>
            <a:ext cx="8831814" cy="137298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543299"/>
            <a:ext cx="8825660" cy="24764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1D05DB-A6E9-4A8C-845F-4A063190C035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6" name="Rectangle 12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114CD-5861-4A66-B97C-A3CDFC260FD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158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6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Oval 19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5" name="Oval 21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6" name="Oval 22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7" name="Oval 23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8" name="Oval 24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4185118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881563" y="607335"/>
            <a:ext cx="801910" cy="156965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84453" y="2613784"/>
            <a:ext cx="652762" cy="156965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1581875" y="982129"/>
            <a:ext cx="8453902" cy="269662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945943" y="3678768"/>
            <a:ext cx="7731215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029200"/>
            <a:ext cx="9244894" cy="997857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D12409-4726-4C9D-B10D-D585038072F5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2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E3937E-E7DD-46A7-9747-F77C9BEDEF2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684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Oval 14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5" name="Oval 15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6" name="Oval 16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7" name="Oval 17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8" name="Oval 18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4193585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54951" y="2370664"/>
            <a:ext cx="8825660" cy="182251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5024966"/>
            <a:ext cx="882566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857F02-A3E2-4CF4-8E15-381BB04BEE06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6" name="Rectangle 13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142EED-F7BD-4D12-B17E-8F6714FA1CD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95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2603497"/>
            <a:ext cx="314187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179761"/>
            <a:ext cx="314187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12719" y="2603497"/>
            <a:ext cx="314700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12719" y="3179761"/>
            <a:ext cx="314700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88135" y="2603497"/>
            <a:ext cx="314572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88327" y="3179761"/>
            <a:ext cx="3145536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9" name="Straight Connector 16"/>
          <p:cNvCxnSpPr/>
          <p:nvPr/>
        </p:nvCxnSpPr>
        <p:spPr>
          <a:xfrm>
            <a:off x="4403969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</a:ln>
        </p:spPr>
      </p:cxnSp>
      <p:cxnSp>
        <p:nvCxnSpPr>
          <p:cNvPr id="10" name="Straight Connector 17"/>
          <p:cNvCxnSpPr/>
          <p:nvPr/>
        </p:nvCxnSpPr>
        <p:spPr>
          <a:xfrm>
            <a:off x="7772400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</a:ln>
        </p:spPr>
      </p:cxnSp>
      <p:sp>
        <p:nvSpPr>
          <p:cNvPr id="11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E6572E-55CE-40F2-90B7-8350571A08B2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2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3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24C61A-7AAC-467D-ACCD-0384D29966C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729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334548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68863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748460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7017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82776" y="4532845"/>
            <a:ext cx="3051096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163031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82776" y="5109100"/>
            <a:ext cx="3051096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2" name="Straight Connector 42"/>
          <p:cNvCxnSpPr/>
          <p:nvPr/>
        </p:nvCxnSpPr>
        <p:spPr>
          <a:xfrm>
            <a:off x="4405835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</a:ln>
        </p:spPr>
      </p:cxnSp>
      <p:cxnSp>
        <p:nvCxnSpPr>
          <p:cNvPr id="13" name="Straight Connector 43"/>
          <p:cNvCxnSpPr/>
          <p:nvPr/>
        </p:nvCxnSpPr>
        <p:spPr>
          <a:xfrm>
            <a:off x="7797802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</a:ln>
        </p:spPr>
      </p:cxnSp>
      <p:sp>
        <p:nvSpPr>
          <p:cNvPr id="1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E550CD-595F-4AF0-A4FB-43CA3912A24A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5" name="Footer Placeholder 7"/>
          <p:cNvSpPr txBox="1">
            <a:spLocks noGrp="1"/>
          </p:cNvSpPr>
          <p:nvPr>
            <p:ph type="ftr" sz="quarter" idx="9"/>
          </p:nvPr>
        </p:nvSpPr>
        <p:spPr>
          <a:xfrm>
            <a:off x="561112" y="6391838"/>
            <a:ext cx="3644286" cy="3047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5AF711-E885-4914-94C6-C7CC426969A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09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54951" y="2603497"/>
            <a:ext cx="8825660" cy="341629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695435" y="6391838"/>
            <a:ext cx="990596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FE458425-2BB9-4BC4-A219-F5FB8E00B42E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6E4297-F98C-491D-BF39-042E5D4A9B8F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69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Oval 14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5" name="Oval 15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6" name="Oval 17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7" name="Oval 18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8" name="Oval 19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Rectangle 6"/>
            <p:cNvSpPr/>
            <p:nvPr/>
          </p:nvSpPr>
          <p:spPr>
            <a:xfrm>
              <a:off x="414863" y="402162"/>
              <a:ext cx="6510866" cy="6053666"/>
            </a:xfrm>
            <a:prstGeom prst="rect">
              <a:avLst/>
            </a:pr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 rot="5101754">
              <a:off x="6294738" y="4577734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1" name="Freeform 5"/>
            <p:cNvSpPr/>
            <p:nvPr/>
          </p:nvSpPr>
          <p:spPr>
            <a:xfrm rot="5400013">
              <a:off x="4449237" y="2801718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1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585237" y="1278468"/>
            <a:ext cx="1409968" cy="4748588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54951" y="1278468"/>
            <a:ext cx="6256023" cy="47485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653107" y="6391838"/>
            <a:ext cx="992133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FC121765-FD46-41E8-A714-5A9C1EF7402D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7" name="Rectangle 13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1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7CF7AC-0065-4D6B-AA0B-77EB5278A00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03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88256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0A8C13-E764-4E9A-9ED5-5C7D223A570F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06C915-77F4-48A6-A7E5-B557424FFB9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309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5" name="Oval 17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7" name="Oval 19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8" name="Oval 20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Rectangle 9"/>
            <p:cNvSpPr/>
            <p:nvPr/>
          </p:nvSpPr>
          <p:spPr>
            <a:xfrm>
              <a:off x="7289797" y="402162"/>
              <a:ext cx="4478868" cy="6053666"/>
            </a:xfrm>
            <a:prstGeom prst="rect">
              <a:avLst/>
            </a:pr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 rot="16200004">
              <a:off x="3787248" y="280172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1" name="Freeform 5"/>
            <p:cNvSpPr/>
            <p:nvPr/>
          </p:nvSpPr>
          <p:spPr>
            <a:xfrm rot="15922474">
              <a:off x="4698351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2677646"/>
            <a:ext cx="4351026" cy="228382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895563" y="2677646"/>
            <a:ext cx="3757543" cy="2283823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DDC061-942D-45C6-88C8-D420867A91C2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7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1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8452E-32B0-4470-9280-BC87C40480F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700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0871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E5E458-B119-4814-ABAC-DEF99B1AAC84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494BD-5B04-469E-9D13-DE3FDFDF501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36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5495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0871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0871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4CBC89-6B72-46F1-81B7-37868BB88414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55D99D-D641-4B48-BBD1-3DC7F66D198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4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07AC3-CC1F-446A-A0A1-B90A1CF5F6DA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492F14-814B-4808-BCB1-EF9AF957DB7D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44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06A67C-7C4D-4FFF-8323-CF04828392BF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Rectangle 6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6C009-AEA1-4979-AD31-9B854A098449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836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5" name="Oval 18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6" name="Oval 19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7" name="Oval 20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8" name="Oval 21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5713408" y="402162"/>
              <a:ext cx="6055257" cy="6053666"/>
            </a:xfrm>
            <a:prstGeom prst="rect">
              <a:avLst/>
            </a:pr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 rot="15922474">
              <a:off x="3140478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1" name="Freeform 5"/>
            <p:cNvSpPr/>
            <p:nvPr/>
          </p:nvSpPr>
          <p:spPr>
            <a:xfrm rot="16200004">
              <a:off x="2229375" y="280172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1295403"/>
            <a:ext cx="2793153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Content Placeholder 2"/>
          <p:cNvSpPr txBox="1">
            <a:spLocks noGrp="1"/>
          </p:cNvSpPr>
          <p:nvPr>
            <p:ph idx="1"/>
          </p:nvPr>
        </p:nvSpPr>
        <p:spPr>
          <a:xfrm>
            <a:off x="5781147" y="1447796"/>
            <a:ext cx="5190070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2793153" cy="2895603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EF9443-5992-4A82-8245-FC5EFC54A560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8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1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3C7ED1-DFE3-4EAC-A0B7-D1714AA17AE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89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5" name="Oval 17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7" name="Oval 19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8" name="Oval 20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6172200" y="402162"/>
              <a:ext cx="5596466" cy="6053666"/>
            </a:xfrm>
            <a:prstGeom prst="rect">
              <a:avLst/>
            </a:pr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 rot="15922474">
              <a:off x="4203587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1" name="Freeform 5"/>
            <p:cNvSpPr/>
            <p:nvPr/>
          </p:nvSpPr>
          <p:spPr>
            <a:xfrm rot="16200004">
              <a:off x="3295438" y="280172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1693331"/>
            <a:ext cx="3865132" cy="1735668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547872" y="1143000"/>
            <a:ext cx="3227191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3859216" cy="1371600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7F45A6-C743-4E49-8D51-A386F8AEEACF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18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1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C615E2-25AC-4629-A16E-AA1EC739438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856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6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Oval 12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5" name="Oval 14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6" name="Oval 17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7" name="Oval 15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8" name="Oval 16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7104"/>
                <a:gd name="f97" fmla="*/ f94 1 2856"/>
                <a:gd name="f98" fmla="*/ 0 1 f96"/>
                <a:gd name="f99" fmla="*/ f92 1 f96"/>
                <a:gd name="f100" fmla="*/ 0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12" name="Title Placeholder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8761415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653107" y="6391838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fld id="{FF100E99-82C9-4549-9E11-8AD422091635}" type="datetime1">
              <a:rPr lang="sl-SI"/>
              <a:pPr lvl="0"/>
              <a:t>15. 10. 2021</a:t>
            </a:fld>
            <a:endParaRPr lang="sl-SI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561112" y="6391838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endParaRPr lang="sl-SI"/>
          </a:p>
        </p:txBody>
      </p:sp>
      <p:sp>
        <p:nvSpPr>
          <p:cNvPr id="16" name="Rectangle 20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sl-SI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B9673E4F-BBB8-41E9-9580-DE4CE20D63E7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l-SI" sz="36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sl-SI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sl-SI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sl-SI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sl-SI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sl-SI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5" name="Naslov 1"/>
          <p:cNvSpPr txBox="1">
            <a:spLocks noGrp="1"/>
          </p:cNvSpPr>
          <p:nvPr>
            <p:ph type="ctrTitle"/>
          </p:nvPr>
        </p:nvSpPr>
        <p:spPr>
          <a:xfrm>
            <a:off x="4678417" y="1370146"/>
            <a:ext cx="6391271" cy="4157447"/>
          </a:xfrm>
        </p:spPr>
        <p:txBody>
          <a:bodyPr anchor="ctr">
            <a:normAutofit/>
          </a:bodyPr>
          <a:lstStyle/>
          <a:p>
            <a:pPr lvl="0"/>
            <a:r>
              <a:rPr lang="sl-SI" sz="5500" b="1">
                <a:solidFill>
                  <a:srgbClr val="FFFFFF"/>
                </a:solidFill>
              </a:rPr>
              <a:t>Dan ozaveščanja o razvojno- jezikovni motnji (RJM)</a:t>
            </a:r>
          </a:p>
        </p:txBody>
      </p:sp>
      <p:sp>
        <p:nvSpPr>
          <p:cNvPr id="6" name="Podnaslov 2"/>
          <p:cNvSpPr txBox="1">
            <a:spLocks noGrp="1"/>
          </p:cNvSpPr>
          <p:nvPr>
            <p:ph type="subTitle" idx="1"/>
          </p:nvPr>
        </p:nvSpPr>
        <p:spPr>
          <a:xfrm>
            <a:off x="1121859" y="1370146"/>
            <a:ext cx="2913095" cy="4157447"/>
          </a:xfrm>
        </p:spPr>
        <p:txBody>
          <a:bodyPr anchor="ctr"/>
          <a:lstStyle/>
          <a:p>
            <a:pPr lvl="0" algn="r"/>
            <a:r>
              <a:rPr lang="sl-SI" sz="2400" b="1"/>
              <a:t>Petek, 15. 10. 2021</a:t>
            </a:r>
          </a:p>
        </p:txBody>
      </p:sp>
      <p:cxnSp>
        <p:nvCxnSpPr>
          <p:cNvPr id="7" name="Straight Connector 11"/>
          <p:cNvCxnSpPr>
            <a:cxnSpLocks noMove="1" noResize="1"/>
          </p:cNvCxnSpPr>
          <p:nvPr/>
        </p:nvCxnSpPr>
        <p:spPr>
          <a:xfrm>
            <a:off x="4356686" y="1930984"/>
            <a:ext cx="0" cy="3200400"/>
          </a:xfrm>
          <a:prstGeom prst="straightConnector1">
            <a:avLst/>
          </a:prstGeom>
          <a:noFill/>
          <a:ln w="15873" cap="sq">
            <a:solidFill>
              <a:srgbClr val="FFFFFF"/>
            </a:solidFill>
            <a:prstDash val="solid"/>
            <a:miter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65944" y="0"/>
            <a:ext cx="12710900" cy="694944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7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5" name="Rectangle 74"/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sp>
        <p:nvSpPr>
          <p:cNvPr id="6" name="Naslov 1"/>
          <p:cNvSpPr txBox="1">
            <a:spLocks noGrp="1"/>
          </p:cNvSpPr>
          <p:nvPr>
            <p:ph type="title"/>
          </p:nvPr>
        </p:nvSpPr>
        <p:spPr>
          <a:xfrm>
            <a:off x="8382057" y="1241270"/>
            <a:ext cx="3161016" cy="3153756"/>
          </a:xfrm>
        </p:spPr>
        <p:txBody>
          <a:bodyPr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400"/>
              <a:t>Dva otroka v povprečno velikem razredu imata RJM</a:t>
            </a:r>
          </a:p>
        </p:txBody>
      </p:sp>
      <p:grpSp>
        <p:nvGrpSpPr>
          <p:cNvPr id="7" name="Group 76"/>
          <p:cNvGrpSpPr/>
          <p:nvPr/>
        </p:nvGrpSpPr>
        <p:grpSpPr>
          <a:xfrm>
            <a:off x="423330" y="396831"/>
            <a:ext cx="7906660" cy="6058998"/>
            <a:chOff x="423330" y="396831"/>
            <a:chExt cx="7906660" cy="6058998"/>
          </a:xfrm>
        </p:grpSpPr>
        <p:sp>
          <p:nvSpPr>
            <p:cNvPr id="8" name="Rectangle 77"/>
            <p:cNvSpPr/>
            <p:nvPr/>
          </p:nvSpPr>
          <p:spPr>
            <a:xfrm flipH="1">
              <a:off x="423330" y="402162"/>
              <a:ext cx="6785131" cy="6053666"/>
            </a:xfrm>
            <a:prstGeom prst="rect">
              <a:avLst/>
            </a:pr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9" name="Freeform 5"/>
            <p:cNvSpPr/>
            <p:nvPr/>
          </p:nvSpPr>
          <p:spPr>
            <a:xfrm rot="5399996" flipH="1">
              <a:off x="4616682" y="2801718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10" name="Freeform 5"/>
            <p:cNvSpPr/>
            <p:nvPr/>
          </p:nvSpPr>
          <p:spPr>
            <a:xfrm rot="5677526" flipH="1">
              <a:off x="6459823" y="1826075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pic>
        <p:nvPicPr>
          <p:cNvPr id="11" name="Picture 2" descr="Prikaži izvorno slik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1" y="1278587"/>
            <a:ext cx="6443182" cy="43008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7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5" name="Rectangle 74"/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sp>
        <p:nvSpPr>
          <p:cNvPr id="6" name="Freeform 5"/>
          <p:cNvSpPr>
            <a:spLocks noMove="1" noResize="1"/>
          </p:cNvSpPr>
          <p:nvPr/>
        </p:nvSpPr>
        <p:spPr>
          <a:xfrm rot="5677526" flipH="1">
            <a:off x="3527278" y="1857887"/>
            <a:ext cx="3299411" cy="440923"/>
          </a:xfrm>
          <a:custGeom>
            <a:avLst/>
            <a:gdLst>
              <a:gd name="f0" fmla="val w"/>
              <a:gd name="f1" fmla="val h"/>
              <a:gd name="f2" fmla="val 0"/>
              <a:gd name="f3" fmla="val 10000"/>
              <a:gd name="f4" fmla="val 5291"/>
              <a:gd name="f5" fmla="val 85"/>
              <a:gd name="f6" fmla="val 2532"/>
              <a:gd name="f7" fmla="val 1736"/>
              <a:gd name="f8" fmla="val 3911"/>
              <a:gd name="f9" fmla="val 7524"/>
              <a:gd name="f10" fmla="val 5298"/>
              <a:gd name="f11" fmla="val 9958"/>
              <a:gd name="f12" fmla="val 9989"/>
              <a:gd name="f13" fmla="val 1958"/>
              <a:gd name="f14" fmla="val 9969"/>
              <a:gd name="f15" fmla="val 3333"/>
              <a:gd name="f16" fmla="val 9667"/>
              <a:gd name="f17" fmla="val 204"/>
              <a:gd name="f18" fmla="val 9334"/>
              <a:gd name="f19" fmla="val 400"/>
              <a:gd name="f20" fmla="val 9001"/>
              <a:gd name="f21" fmla="val 590"/>
              <a:gd name="f22" fmla="val 8667"/>
              <a:gd name="f23" fmla="val 753"/>
              <a:gd name="f24" fmla="val 8333"/>
              <a:gd name="f25" fmla="val 917"/>
              <a:gd name="f26" fmla="val 7999"/>
              <a:gd name="f27" fmla="val 1071"/>
              <a:gd name="f28" fmla="val 7669"/>
              <a:gd name="f29" fmla="val 1202"/>
              <a:gd name="f30" fmla="val 7333"/>
              <a:gd name="f31" fmla="val 1325"/>
              <a:gd name="f32" fmla="val 7000"/>
              <a:gd name="f33" fmla="val 1440"/>
              <a:gd name="f34" fmla="val 6673"/>
              <a:gd name="f35" fmla="val 1538"/>
              <a:gd name="f36" fmla="val 6340"/>
              <a:gd name="f37" fmla="val 1636"/>
              <a:gd name="f38" fmla="val 6013"/>
              <a:gd name="f39" fmla="val 1719"/>
              <a:gd name="f40" fmla="val 5686"/>
              <a:gd name="f41" fmla="val 1784"/>
              <a:gd name="f42" fmla="val 5359"/>
              <a:gd name="f43" fmla="val 1850"/>
              <a:gd name="f44" fmla="val 5036"/>
              <a:gd name="f45" fmla="val 1906"/>
              <a:gd name="f46" fmla="val 4717"/>
              <a:gd name="f47" fmla="val 1948"/>
              <a:gd name="f48" fmla="val 4396"/>
              <a:gd name="f49" fmla="val 1980"/>
              <a:gd name="f50" fmla="val 4079"/>
              <a:gd name="f51" fmla="val 2013"/>
              <a:gd name="f52" fmla="val 3766"/>
              <a:gd name="f53" fmla="val 2029"/>
              <a:gd name="f54" fmla="val 3454"/>
              <a:gd name="f55" fmla="val 2046"/>
              <a:gd name="f56" fmla="val 3145"/>
              <a:gd name="f57" fmla="val 2053"/>
              <a:gd name="f58" fmla="val 2839"/>
              <a:gd name="f59" fmla="val 2537"/>
              <a:gd name="f60" fmla="val 2238"/>
              <a:gd name="f61" fmla="val 1943"/>
              <a:gd name="f62" fmla="val 2004"/>
              <a:gd name="f63" fmla="val 1653"/>
              <a:gd name="f64" fmla="val 1368"/>
              <a:gd name="f65" fmla="val 1955"/>
              <a:gd name="f66" fmla="val 1085"/>
              <a:gd name="f67" fmla="val 1915"/>
              <a:gd name="f68" fmla="val 806"/>
              <a:gd name="f69" fmla="val 1873"/>
              <a:gd name="f70" fmla="val 533"/>
              <a:gd name="f71" fmla="val 1833"/>
              <a:gd name="f72" fmla="val 1726"/>
              <a:gd name="f73" fmla="val 28"/>
              <a:gd name="f74" fmla="val 1995"/>
              <a:gd name="f75" fmla="val 57"/>
              <a:gd name="f76" fmla="val 2263"/>
              <a:gd name="f77" fmla="*/ f0 1 10000"/>
              <a:gd name="f78" fmla="*/ f1 1 5291"/>
              <a:gd name="f79" fmla="val f2"/>
              <a:gd name="f80" fmla="val f3"/>
              <a:gd name="f81" fmla="val f4"/>
              <a:gd name="f82" fmla="+- f81 0 f79"/>
              <a:gd name="f83" fmla="+- f80 0 f79"/>
              <a:gd name="f84" fmla="*/ f83 1 10000"/>
              <a:gd name="f85" fmla="*/ f82 1 5291"/>
              <a:gd name="f86" fmla="*/ f79 1 f84"/>
              <a:gd name="f87" fmla="*/ f80 1 f84"/>
              <a:gd name="f88" fmla="*/ f79 1 f85"/>
              <a:gd name="f89" fmla="*/ f81 1 f85"/>
              <a:gd name="f90" fmla="*/ f86 f77 1"/>
              <a:gd name="f91" fmla="*/ f87 f77 1"/>
              <a:gd name="f92" fmla="*/ f89 f78 1"/>
              <a:gd name="f93" fmla="*/ f88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0" t="f93" r="f91" b="f92"/>
            <a:pathLst>
              <a:path w="10000" h="5291">
                <a:moveTo>
                  <a:pt x="f5" y="f6"/>
                </a:moveTo>
                <a:cubicBezTo>
                  <a:pt x="f7" y="f8"/>
                  <a:pt x="f9" y="f10"/>
                  <a:pt x="f11" y="f4"/>
                </a:cubicBezTo>
                <a:cubicBezTo>
                  <a:pt x="f12" y="f13"/>
                  <a:pt x="f14" y="f15"/>
                  <a:pt x="f3" y="f2"/>
                </a:cubicBezTo>
                <a:lnTo>
                  <a:pt x="f3" y="f2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5"/>
                </a:lnTo>
                <a:lnTo>
                  <a:pt x="f59" y="f55"/>
                </a:lnTo>
                <a:lnTo>
                  <a:pt x="f60" y="f53"/>
                </a:lnTo>
                <a:lnTo>
                  <a:pt x="f61" y="f62"/>
                </a:lnTo>
                <a:lnTo>
                  <a:pt x="f63" y="f49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2" y="f72"/>
                </a:lnTo>
                <a:cubicBezTo>
                  <a:pt x="f73" y="f74"/>
                  <a:pt x="f75" y="f76"/>
                  <a:pt x="f5" y="f6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sp>
        <p:nvSpPr>
          <p:cNvPr id="7" name="Freeform 5"/>
          <p:cNvSpPr>
            <a:spLocks noMove="1" noResize="1"/>
          </p:cNvSpPr>
          <p:nvPr/>
        </p:nvSpPr>
        <p:spPr>
          <a:xfrm>
            <a:off x="0" y="1591"/>
            <a:ext cx="12191996" cy="6856408"/>
          </a:xfrm>
          <a:custGeom>
            <a:avLst/>
            <a:gdLst>
              <a:gd name="f0" fmla="val w"/>
              <a:gd name="f1" fmla="val h"/>
              <a:gd name="f2" fmla="val 0"/>
              <a:gd name="f3" fmla="val 15356"/>
              <a:gd name="f4" fmla="val 8638"/>
              <a:gd name="f5" fmla="val 14748"/>
              <a:gd name="f6" fmla="val 8038"/>
              <a:gd name="f7" fmla="val 600"/>
              <a:gd name="f8" fmla="val 592"/>
              <a:gd name="f9" fmla="*/ f0 1 15356"/>
              <a:gd name="f10" fmla="*/ f1 1 8638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5356"/>
              <a:gd name="f17" fmla="*/ f14 1 8638"/>
              <a:gd name="f18" fmla="*/ 0 1 f16"/>
              <a:gd name="f19" fmla="*/ f12 1 f16"/>
              <a:gd name="f20" fmla="*/ 0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5356" h="8638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pic>
        <p:nvPicPr>
          <p:cNvPr id="8" name="Picture 2" descr="Prikaži izvorno slik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3339" y="402162"/>
            <a:ext cx="4932950" cy="6053666"/>
          </a:xfrm>
        </p:spPr>
      </p:pic>
      <p:sp>
        <p:nvSpPr>
          <p:cNvPr id="9" name="Naslov 1"/>
          <p:cNvSpPr txBox="1">
            <a:spLocks noGrp="1"/>
          </p:cNvSpPr>
          <p:nvPr>
            <p:ph type="title"/>
          </p:nvPr>
        </p:nvSpPr>
        <p:spPr>
          <a:xfrm>
            <a:off x="5695056" y="1241270"/>
            <a:ext cx="5428555" cy="3153756"/>
          </a:xfrm>
        </p:spPr>
        <p:txBody>
          <a:bodyPr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5400"/>
              <a:t>1 od 14 oseb ima nevidno motnjo, ki ji pravimo RJM</a:t>
            </a:r>
          </a:p>
        </p:txBody>
      </p:sp>
      <p:sp>
        <p:nvSpPr>
          <p:cNvPr id="10" name="Rectangle 80"/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7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5" name="Rectangle 74"/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36525"/>
            <a:ext cx="12191695" cy="5020238"/>
          </a:xfrm>
        </p:spPr>
      </p:pic>
      <p:sp>
        <p:nvSpPr>
          <p:cNvPr id="7" name="Freeform: Shape 76"/>
          <p:cNvSpPr>
            <a:spLocks noMove="1" noResize="1"/>
          </p:cNvSpPr>
          <p:nvPr/>
        </p:nvSpPr>
        <p:spPr>
          <a:xfrm>
            <a:off x="0" y="4055528"/>
            <a:ext cx="12191996" cy="28024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2802467"/>
              <a:gd name="f8" fmla="val 1"/>
              <a:gd name="f9" fmla="val 71932"/>
              <a:gd name="f10" fmla="val 12261"/>
              <a:gd name="f11" fmla="val 282848"/>
              <a:gd name="f12" fmla="val 48342"/>
              <a:gd name="f13" fmla="val 436464"/>
              <a:gd name="f14" fmla="val 73565"/>
              <a:gd name="f15" fmla="val 619339"/>
              <a:gd name="f16" fmla="val 100188"/>
              <a:gd name="f17" fmla="val 836351"/>
              <a:gd name="f18" fmla="val 132066"/>
              <a:gd name="f19" fmla="val 1076528"/>
              <a:gd name="f20" fmla="val 165696"/>
              <a:gd name="f21" fmla="val 1347183"/>
              <a:gd name="f22" fmla="val 201077"/>
              <a:gd name="f23" fmla="val 1642223"/>
              <a:gd name="f24" fmla="val 238560"/>
              <a:gd name="f25" fmla="val 1962864"/>
              <a:gd name="f26" fmla="val 276043"/>
              <a:gd name="f27" fmla="val 2304232"/>
              <a:gd name="f28" fmla="val 314226"/>
              <a:gd name="f29" fmla="val 2672421"/>
              <a:gd name="f30" fmla="val 349608"/>
              <a:gd name="f31" fmla="val 3057678"/>
              <a:gd name="f32" fmla="val 383587"/>
              <a:gd name="f33" fmla="val 3464881"/>
              <a:gd name="f34" fmla="val 414415"/>
              <a:gd name="f35" fmla="val 3889152"/>
              <a:gd name="f36" fmla="val 443840"/>
              <a:gd name="f37" fmla="val 4331710"/>
              <a:gd name="f38" fmla="val 471515"/>
              <a:gd name="f39" fmla="val 4558476"/>
              <a:gd name="f40" fmla="val 481323"/>
              <a:gd name="f41" fmla="val 4790118"/>
              <a:gd name="f42" fmla="val 492183"/>
              <a:gd name="f43" fmla="val 5025418"/>
              <a:gd name="f44" fmla="val 502342"/>
              <a:gd name="f45" fmla="val 5261937"/>
              <a:gd name="f46" fmla="val 508998"/>
              <a:gd name="f47" fmla="val 5503332"/>
              <a:gd name="f48" fmla="val 514953"/>
              <a:gd name="f49" fmla="val 5747166"/>
              <a:gd name="f50" fmla="val 521259"/>
              <a:gd name="f51" fmla="val 5995877"/>
              <a:gd name="f52" fmla="val 525462"/>
              <a:gd name="f53" fmla="val 6247026"/>
              <a:gd name="f54" fmla="val 6500613"/>
              <a:gd name="f55" fmla="val 527564"/>
              <a:gd name="f56" fmla="val 6756639"/>
              <a:gd name="f57" fmla="val 7016322"/>
              <a:gd name="f58" fmla="val 7276005"/>
              <a:gd name="f59" fmla="val 517405"/>
              <a:gd name="f60" fmla="val 7539345"/>
              <a:gd name="f61" fmla="val 7805124"/>
              <a:gd name="f62" fmla="val 500240"/>
              <a:gd name="f63" fmla="val 8070903"/>
              <a:gd name="f64" fmla="val 490081"/>
              <a:gd name="f65" fmla="val 8339121"/>
              <a:gd name="f66" fmla="val 475719"/>
              <a:gd name="f67" fmla="val 8609776"/>
              <a:gd name="f68" fmla="val 458553"/>
              <a:gd name="f69" fmla="val 8881651"/>
              <a:gd name="f70" fmla="val 442089"/>
              <a:gd name="f71" fmla="val 9153526"/>
              <a:gd name="f72" fmla="val 421070"/>
              <a:gd name="f73" fmla="val 9429058"/>
              <a:gd name="f74" fmla="val 395848"/>
              <a:gd name="f75" fmla="val 9700933"/>
              <a:gd name="f76" fmla="val 370626"/>
              <a:gd name="f77" fmla="val 9977684"/>
              <a:gd name="f78" fmla="val 341550"/>
              <a:gd name="f79" fmla="val 10255655"/>
              <a:gd name="f80" fmla="val 309672"/>
              <a:gd name="f81" fmla="val 10529968"/>
              <a:gd name="f82" fmla="val 10807939"/>
              <a:gd name="f83" fmla="val 236808"/>
              <a:gd name="f84" fmla="val 11084690"/>
              <a:gd name="f85" fmla="val 194771"/>
              <a:gd name="f86" fmla="val 11362661"/>
              <a:gd name="f87" fmla="val 153085"/>
              <a:gd name="f88" fmla="val 11639412"/>
              <a:gd name="f89" fmla="val 104392"/>
              <a:gd name="f90" fmla="val 11914945"/>
              <a:gd name="f91" fmla="val 54648"/>
              <a:gd name="f92" fmla="val 12191696"/>
              <a:gd name="f93" fmla="val 2452"/>
              <a:gd name="f94" fmla="val 2236410"/>
              <a:gd name="f95" fmla="+- 0 0 -90"/>
              <a:gd name="f96" fmla="*/ f3 1 12192000"/>
              <a:gd name="f97" fmla="*/ f4 1 2802467"/>
              <a:gd name="f98" fmla="val f5"/>
              <a:gd name="f99" fmla="val f6"/>
              <a:gd name="f100" fmla="val f7"/>
              <a:gd name="f101" fmla="*/ f95 f0 1"/>
              <a:gd name="f102" fmla="+- f100 0 f98"/>
              <a:gd name="f103" fmla="+- f99 0 f98"/>
              <a:gd name="f104" fmla="*/ f101 1 f2"/>
              <a:gd name="f105" fmla="*/ f103 1 12192000"/>
              <a:gd name="f106" fmla="*/ f102 1 2802467"/>
              <a:gd name="f107" fmla="*/ 1 f103 1"/>
              <a:gd name="f108" fmla="*/ 0 f102 1"/>
              <a:gd name="f109" fmla="*/ 71932 f103 1"/>
              <a:gd name="f110" fmla="*/ 12261 f102 1"/>
              <a:gd name="f111" fmla="*/ 282848 f103 1"/>
              <a:gd name="f112" fmla="*/ 48342 f102 1"/>
              <a:gd name="f113" fmla="*/ 436464 f103 1"/>
              <a:gd name="f114" fmla="*/ 73565 f102 1"/>
              <a:gd name="f115" fmla="*/ 619339 f103 1"/>
              <a:gd name="f116" fmla="*/ 100188 f102 1"/>
              <a:gd name="f117" fmla="*/ 836351 f103 1"/>
              <a:gd name="f118" fmla="*/ 132066 f102 1"/>
              <a:gd name="f119" fmla="*/ 1076528 f103 1"/>
              <a:gd name="f120" fmla="*/ 165696 f102 1"/>
              <a:gd name="f121" fmla="*/ 1347183 f103 1"/>
              <a:gd name="f122" fmla="*/ 201077 f102 1"/>
              <a:gd name="f123" fmla="*/ 1642223 f103 1"/>
              <a:gd name="f124" fmla="*/ 238560 f102 1"/>
              <a:gd name="f125" fmla="*/ 1962864 f103 1"/>
              <a:gd name="f126" fmla="*/ 276043 f102 1"/>
              <a:gd name="f127" fmla="*/ 2304232 f103 1"/>
              <a:gd name="f128" fmla="*/ 314226 f102 1"/>
              <a:gd name="f129" fmla="*/ 2672421 f103 1"/>
              <a:gd name="f130" fmla="*/ 349608 f102 1"/>
              <a:gd name="f131" fmla="*/ 3057678 f103 1"/>
              <a:gd name="f132" fmla="*/ 383587 f102 1"/>
              <a:gd name="f133" fmla="*/ 3464881 f103 1"/>
              <a:gd name="f134" fmla="*/ 414415 f102 1"/>
              <a:gd name="f135" fmla="*/ 3889152 f103 1"/>
              <a:gd name="f136" fmla="*/ 443840 f102 1"/>
              <a:gd name="f137" fmla="*/ 4331710 f103 1"/>
              <a:gd name="f138" fmla="*/ 471515 f102 1"/>
              <a:gd name="f139" fmla="*/ 4558476 f103 1"/>
              <a:gd name="f140" fmla="*/ 481323 f102 1"/>
              <a:gd name="f141" fmla="*/ 4790118 f103 1"/>
              <a:gd name="f142" fmla="*/ 492183 f102 1"/>
              <a:gd name="f143" fmla="*/ 5025418 f103 1"/>
              <a:gd name="f144" fmla="*/ 502342 f102 1"/>
              <a:gd name="f145" fmla="*/ 5261937 f103 1"/>
              <a:gd name="f146" fmla="*/ 508998 f102 1"/>
              <a:gd name="f147" fmla="*/ 5503332 f103 1"/>
              <a:gd name="f148" fmla="*/ 514953 f102 1"/>
              <a:gd name="f149" fmla="*/ 5747166 f103 1"/>
              <a:gd name="f150" fmla="*/ 521259 f102 1"/>
              <a:gd name="f151" fmla="*/ 5995877 f103 1"/>
              <a:gd name="f152" fmla="*/ 525462 f102 1"/>
              <a:gd name="f153" fmla="*/ 6247026 f103 1"/>
              <a:gd name="f154" fmla="*/ 6500613 f103 1"/>
              <a:gd name="f155" fmla="*/ 527564 f102 1"/>
              <a:gd name="f156" fmla="*/ 6756639 f103 1"/>
              <a:gd name="f157" fmla="*/ 7016322 f103 1"/>
              <a:gd name="f158" fmla="*/ 7276005 f103 1"/>
              <a:gd name="f159" fmla="*/ 517405 f102 1"/>
              <a:gd name="f160" fmla="*/ 7539345 f103 1"/>
              <a:gd name="f161" fmla="*/ 7805124 f103 1"/>
              <a:gd name="f162" fmla="*/ 500240 f102 1"/>
              <a:gd name="f163" fmla="*/ 8070903 f103 1"/>
              <a:gd name="f164" fmla="*/ 490081 f102 1"/>
              <a:gd name="f165" fmla="*/ 8339121 f103 1"/>
              <a:gd name="f166" fmla="*/ 475719 f102 1"/>
              <a:gd name="f167" fmla="*/ 8609776 f103 1"/>
              <a:gd name="f168" fmla="*/ 458553 f102 1"/>
              <a:gd name="f169" fmla="*/ 8881651 f103 1"/>
              <a:gd name="f170" fmla="*/ 442089 f102 1"/>
              <a:gd name="f171" fmla="*/ 9153526 f103 1"/>
              <a:gd name="f172" fmla="*/ 421070 f102 1"/>
              <a:gd name="f173" fmla="*/ 9429058 f103 1"/>
              <a:gd name="f174" fmla="*/ 395848 f102 1"/>
              <a:gd name="f175" fmla="*/ 9700933 f103 1"/>
              <a:gd name="f176" fmla="*/ 370626 f102 1"/>
              <a:gd name="f177" fmla="*/ 9977684 f103 1"/>
              <a:gd name="f178" fmla="*/ 341550 f102 1"/>
              <a:gd name="f179" fmla="*/ 10255655 f103 1"/>
              <a:gd name="f180" fmla="*/ 309672 f102 1"/>
              <a:gd name="f181" fmla="*/ 10529968 f103 1"/>
              <a:gd name="f182" fmla="*/ 10807939 f103 1"/>
              <a:gd name="f183" fmla="*/ 236808 f102 1"/>
              <a:gd name="f184" fmla="*/ 11084690 f103 1"/>
              <a:gd name="f185" fmla="*/ 194771 f102 1"/>
              <a:gd name="f186" fmla="*/ 11362661 f103 1"/>
              <a:gd name="f187" fmla="*/ 153085 f102 1"/>
              <a:gd name="f188" fmla="*/ 11639412 f103 1"/>
              <a:gd name="f189" fmla="*/ 104392 f102 1"/>
              <a:gd name="f190" fmla="*/ 11914945 f103 1"/>
              <a:gd name="f191" fmla="*/ 54648 f102 1"/>
              <a:gd name="f192" fmla="*/ 12191696 f103 1"/>
              <a:gd name="f193" fmla="*/ 2452 f102 1"/>
              <a:gd name="f194" fmla="*/ 2236410 f102 1"/>
              <a:gd name="f195" fmla="*/ 12192000 f103 1"/>
              <a:gd name="f196" fmla="*/ 2802467 f102 1"/>
              <a:gd name="f197" fmla="*/ 0 f103 1"/>
              <a:gd name="f198" fmla="+- f104 0 f1"/>
              <a:gd name="f199" fmla="*/ f107 1 12192000"/>
              <a:gd name="f200" fmla="*/ f108 1 2802467"/>
              <a:gd name="f201" fmla="*/ f109 1 12192000"/>
              <a:gd name="f202" fmla="*/ f110 1 2802467"/>
              <a:gd name="f203" fmla="*/ f111 1 12192000"/>
              <a:gd name="f204" fmla="*/ f112 1 2802467"/>
              <a:gd name="f205" fmla="*/ f113 1 12192000"/>
              <a:gd name="f206" fmla="*/ f114 1 2802467"/>
              <a:gd name="f207" fmla="*/ f115 1 12192000"/>
              <a:gd name="f208" fmla="*/ f116 1 2802467"/>
              <a:gd name="f209" fmla="*/ f117 1 12192000"/>
              <a:gd name="f210" fmla="*/ f118 1 2802467"/>
              <a:gd name="f211" fmla="*/ f119 1 12192000"/>
              <a:gd name="f212" fmla="*/ f120 1 2802467"/>
              <a:gd name="f213" fmla="*/ f121 1 12192000"/>
              <a:gd name="f214" fmla="*/ f122 1 2802467"/>
              <a:gd name="f215" fmla="*/ f123 1 12192000"/>
              <a:gd name="f216" fmla="*/ f124 1 2802467"/>
              <a:gd name="f217" fmla="*/ f125 1 12192000"/>
              <a:gd name="f218" fmla="*/ f126 1 2802467"/>
              <a:gd name="f219" fmla="*/ f127 1 12192000"/>
              <a:gd name="f220" fmla="*/ f128 1 2802467"/>
              <a:gd name="f221" fmla="*/ f129 1 12192000"/>
              <a:gd name="f222" fmla="*/ f130 1 2802467"/>
              <a:gd name="f223" fmla="*/ f131 1 12192000"/>
              <a:gd name="f224" fmla="*/ f132 1 2802467"/>
              <a:gd name="f225" fmla="*/ f133 1 12192000"/>
              <a:gd name="f226" fmla="*/ f134 1 2802467"/>
              <a:gd name="f227" fmla="*/ f135 1 12192000"/>
              <a:gd name="f228" fmla="*/ f136 1 2802467"/>
              <a:gd name="f229" fmla="*/ f137 1 12192000"/>
              <a:gd name="f230" fmla="*/ f138 1 2802467"/>
              <a:gd name="f231" fmla="*/ f139 1 12192000"/>
              <a:gd name="f232" fmla="*/ f140 1 2802467"/>
              <a:gd name="f233" fmla="*/ f141 1 12192000"/>
              <a:gd name="f234" fmla="*/ f142 1 2802467"/>
              <a:gd name="f235" fmla="*/ f143 1 12192000"/>
              <a:gd name="f236" fmla="*/ f144 1 2802467"/>
              <a:gd name="f237" fmla="*/ f145 1 12192000"/>
              <a:gd name="f238" fmla="*/ f146 1 2802467"/>
              <a:gd name="f239" fmla="*/ f147 1 12192000"/>
              <a:gd name="f240" fmla="*/ f148 1 2802467"/>
              <a:gd name="f241" fmla="*/ f149 1 12192000"/>
              <a:gd name="f242" fmla="*/ f150 1 2802467"/>
              <a:gd name="f243" fmla="*/ f151 1 12192000"/>
              <a:gd name="f244" fmla="*/ f152 1 2802467"/>
              <a:gd name="f245" fmla="*/ f153 1 12192000"/>
              <a:gd name="f246" fmla="*/ f154 1 12192000"/>
              <a:gd name="f247" fmla="*/ f155 1 2802467"/>
              <a:gd name="f248" fmla="*/ f156 1 12192000"/>
              <a:gd name="f249" fmla="*/ f157 1 12192000"/>
              <a:gd name="f250" fmla="*/ f158 1 12192000"/>
              <a:gd name="f251" fmla="*/ f159 1 2802467"/>
              <a:gd name="f252" fmla="*/ f160 1 12192000"/>
              <a:gd name="f253" fmla="*/ f161 1 12192000"/>
              <a:gd name="f254" fmla="*/ f162 1 2802467"/>
              <a:gd name="f255" fmla="*/ f163 1 12192000"/>
              <a:gd name="f256" fmla="*/ f164 1 2802467"/>
              <a:gd name="f257" fmla="*/ f165 1 12192000"/>
              <a:gd name="f258" fmla="*/ f166 1 2802467"/>
              <a:gd name="f259" fmla="*/ f167 1 12192000"/>
              <a:gd name="f260" fmla="*/ f168 1 2802467"/>
              <a:gd name="f261" fmla="*/ f169 1 12192000"/>
              <a:gd name="f262" fmla="*/ f170 1 2802467"/>
              <a:gd name="f263" fmla="*/ f171 1 12192000"/>
              <a:gd name="f264" fmla="*/ f172 1 2802467"/>
              <a:gd name="f265" fmla="*/ f173 1 12192000"/>
              <a:gd name="f266" fmla="*/ f174 1 2802467"/>
              <a:gd name="f267" fmla="*/ f175 1 12192000"/>
              <a:gd name="f268" fmla="*/ f176 1 2802467"/>
              <a:gd name="f269" fmla="*/ f177 1 12192000"/>
              <a:gd name="f270" fmla="*/ f178 1 2802467"/>
              <a:gd name="f271" fmla="*/ f179 1 12192000"/>
              <a:gd name="f272" fmla="*/ f180 1 2802467"/>
              <a:gd name="f273" fmla="*/ f181 1 12192000"/>
              <a:gd name="f274" fmla="*/ f182 1 12192000"/>
              <a:gd name="f275" fmla="*/ f183 1 2802467"/>
              <a:gd name="f276" fmla="*/ f184 1 12192000"/>
              <a:gd name="f277" fmla="*/ f185 1 2802467"/>
              <a:gd name="f278" fmla="*/ f186 1 12192000"/>
              <a:gd name="f279" fmla="*/ f187 1 2802467"/>
              <a:gd name="f280" fmla="*/ f188 1 12192000"/>
              <a:gd name="f281" fmla="*/ f189 1 2802467"/>
              <a:gd name="f282" fmla="*/ f190 1 12192000"/>
              <a:gd name="f283" fmla="*/ f191 1 2802467"/>
              <a:gd name="f284" fmla="*/ f192 1 12192000"/>
              <a:gd name="f285" fmla="*/ f193 1 2802467"/>
              <a:gd name="f286" fmla="*/ f194 1 2802467"/>
              <a:gd name="f287" fmla="*/ f195 1 12192000"/>
              <a:gd name="f288" fmla="*/ f196 1 2802467"/>
              <a:gd name="f289" fmla="*/ f197 1 12192000"/>
              <a:gd name="f290" fmla="*/ f98 1 f105"/>
              <a:gd name="f291" fmla="*/ f99 1 f105"/>
              <a:gd name="f292" fmla="*/ f98 1 f106"/>
              <a:gd name="f293" fmla="*/ f100 1 f106"/>
              <a:gd name="f294" fmla="*/ f199 1 f105"/>
              <a:gd name="f295" fmla="*/ f200 1 f106"/>
              <a:gd name="f296" fmla="*/ f201 1 f105"/>
              <a:gd name="f297" fmla="*/ f202 1 f106"/>
              <a:gd name="f298" fmla="*/ f203 1 f105"/>
              <a:gd name="f299" fmla="*/ f204 1 f106"/>
              <a:gd name="f300" fmla="*/ f205 1 f105"/>
              <a:gd name="f301" fmla="*/ f206 1 f106"/>
              <a:gd name="f302" fmla="*/ f207 1 f105"/>
              <a:gd name="f303" fmla="*/ f208 1 f106"/>
              <a:gd name="f304" fmla="*/ f209 1 f105"/>
              <a:gd name="f305" fmla="*/ f210 1 f106"/>
              <a:gd name="f306" fmla="*/ f211 1 f105"/>
              <a:gd name="f307" fmla="*/ f212 1 f106"/>
              <a:gd name="f308" fmla="*/ f213 1 f105"/>
              <a:gd name="f309" fmla="*/ f214 1 f106"/>
              <a:gd name="f310" fmla="*/ f215 1 f105"/>
              <a:gd name="f311" fmla="*/ f216 1 f106"/>
              <a:gd name="f312" fmla="*/ f217 1 f105"/>
              <a:gd name="f313" fmla="*/ f218 1 f106"/>
              <a:gd name="f314" fmla="*/ f219 1 f105"/>
              <a:gd name="f315" fmla="*/ f220 1 f106"/>
              <a:gd name="f316" fmla="*/ f221 1 f105"/>
              <a:gd name="f317" fmla="*/ f222 1 f106"/>
              <a:gd name="f318" fmla="*/ f223 1 f105"/>
              <a:gd name="f319" fmla="*/ f224 1 f106"/>
              <a:gd name="f320" fmla="*/ f225 1 f105"/>
              <a:gd name="f321" fmla="*/ f226 1 f106"/>
              <a:gd name="f322" fmla="*/ f227 1 f105"/>
              <a:gd name="f323" fmla="*/ f228 1 f106"/>
              <a:gd name="f324" fmla="*/ f229 1 f105"/>
              <a:gd name="f325" fmla="*/ f230 1 f106"/>
              <a:gd name="f326" fmla="*/ f231 1 f105"/>
              <a:gd name="f327" fmla="*/ f232 1 f106"/>
              <a:gd name="f328" fmla="*/ f233 1 f105"/>
              <a:gd name="f329" fmla="*/ f234 1 f106"/>
              <a:gd name="f330" fmla="*/ f235 1 f105"/>
              <a:gd name="f331" fmla="*/ f236 1 f106"/>
              <a:gd name="f332" fmla="*/ f237 1 f105"/>
              <a:gd name="f333" fmla="*/ f238 1 f106"/>
              <a:gd name="f334" fmla="*/ f239 1 f105"/>
              <a:gd name="f335" fmla="*/ f240 1 f106"/>
              <a:gd name="f336" fmla="*/ f241 1 f105"/>
              <a:gd name="f337" fmla="*/ f242 1 f106"/>
              <a:gd name="f338" fmla="*/ f243 1 f105"/>
              <a:gd name="f339" fmla="*/ f244 1 f106"/>
              <a:gd name="f340" fmla="*/ f245 1 f105"/>
              <a:gd name="f341" fmla="*/ f246 1 f105"/>
              <a:gd name="f342" fmla="*/ f247 1 f106"/>
              <a:gd name="f343" fmla="*/ f248 1 f105"/>
              <a:gd name="f344" fmla="*/ f249 1 f105"/>
              <a:gd name="f345" fmla="*/ f250 1 f105"/>
              <a:gd name="f346" fmla="*/ f251 1 f106"/>
              <a:gd name="f347" fmla="*/ f252 1 f105"/>
              <a:gd name="f348" fmla="*/ f253 1 f105"/>
              <a:gd name="f349" fmla="*/ f254 1 f106"/>
              <a:gd name="f350" fmla="*/ f255 1 f105"/>
              <a:gd name="f351" fmla="*/ f256 1 f106"/>
              <a:gd name="f352" fmla="*/ f257 1 f105"/>
              <a:gd name="f353" fmla="*/ f258 1 f106"/>
              <a:gd name="f354" fmla="*/ f259 1 f105"/>
              <a:gd name="f355" fmla="*/ f260 1 f106"/>
              <a:gd name="f356" fmla="*/ f261 1 f105"/>
              <a:gd name="f357" fmla="*/ f262 1 f106"/>
              <a:gd name="f358" fmla="*/ f263 1 f105"/>
              <a:gd name="f359" fmla="*/ f264 1 f106"/>
              <a:gd name="f360" fmla="*/ f265 1 f105"/>
              <a:gd name="f361" fmla="*/ f266 1 f106"/>
              <a:gd name="f362" fmla="*/ f267 1 f105"/>
              <a:gd name="f363" fmla="*/ f268 1 f106"/>
              <a:gd name="f364" fmla="*/ f269 1 f105"/>
              <a:gd name="f365" fmla="*/ f270 1 f106"/>
              <a:gd name="f366" fmla="*/ f271 1 f105"/>
              <a:gd name="f367" fmla="*/ f272 1 f106"/>
              <a:gd name="f368" fmla="*/ f273 1 f105"/>
              <a:gd name="f369" fmla="*/ f274 1 f105"/>
              <a:gd name="f370" fmla="*/ f275 1 f106"/>
              <a:gd name="f371" fmla="*/ f276 1 f105"/>
              <a:gd name="f372" fmla="*/ f277 1 f106"/>
              <a:gd name="f373" fmla="*/ f278 1 f105"/>
              <a:gd name="f374" fmla="*/ f279 1 f106"/>
              <a:gd name="f375" fmla="*/ f280 1 f105"/>
              <a:gd name="f376" fmla="*/ f281 1 f106"/>
              <a:gd name="f377" fmla="*/ f282 1 f105"/>
              <a:gd name="f378" fmla="*/ f283 1 f106"/>
              <a:gd name="f379" fmla="*/ f284 1 f105"/>
              <a:gd name="f380" fmla="*/ f285 1 f106"/>
              <a:gd name="f381" fmla="*/ f286 1 f106"/>
              <a:gd name="f382" fmla="*/ f287 1 f105"/>
              <a:gd name="f383" fmla="*/ f288 1 f106"/>
              <a:gd name="f384" fmla="*/ f289 1 f105"/>
              <a:gd name="f385" fmla="*/ f290 f96 1"/>
              <a:gd name="f386" fmla="*/ f291 f96 1"/>
              <a:gd name="f387" fmla="*/ f293 f97 1"/>
              <a:gd name="f388" fmla="*/ f292 f97 1"/>
              <a:gd name="f389" fmla="*/ f294 f96 1"/>
              <a:gd name="f390" fmla="*/ f295 f97 1"/>
              <a:gd name="f391" fmla="*/ f296 f96 1"/>
              <a:gd name="f392" fmla="*/ f297 f97 1"/>
              <a:gd name="f393" fmla="*/ f298 f96 1"/>
              <a:gd name="f394" fmla="*/ f299 f97 1"/>
              <a:gd name="f395" fmla="*/ f300 f96 1"/>
              <a:gd name="f396" fmla="*/ f301 f97 1"/>
              <a:gd name="f397" fmla="*/ f302 f96 1"/>
              <a:gd name="f398" fmla="*/ f303 f97 1"/>
              <a:gd name="f399" fmla="*/ f304 f96 1"/>
              <a:gd name="f400" fmla="*/ f305 f97 1"/>
              <a:gd name="f401" fmla="*/ f306 f96 1"/>
              <a:gd name="f402" fmla="*/ f307 f97 1"/>
              <a:gd name="f403" fmla="*/ f308 f96 1"/>
              <a:gd name="f404" fmla="*/ f309 f97 1"/>
              <a:gd name="f405" fmla="*/ f310 f96 1"/>
              <a:gd name="f406" fmla="*/ f311 f97 1"/>
              <a:gd name="f407" fmla="*/ f312 f96 1"/>
              <a:gd name="f408" fmla="*/ f313 f97 1"/>
              <a:gd name="f409" fmla="*/ f314 f96 1"/>
              <a:gd name="f410" fmla="*/ f315 f97 1"/>
              <a:gd name="f411" fmla="*/ f316 f96 1"/>
              <a:gd name="f412" fmla="*/ f317 f97 1"/>
              <a:gd name="f413" fmla="*/ f318 f96 1"/>
              <a:gd name="f414" fmla="*/ f319 f97 1"/>
              <a:gd name="f415" fmla="*/ f320 f96 1"/>
              <a:gd name="f416" fmla="*/ f321 f97 1"/>
              <a:gd name="f417" fmla="*/ f322 f96 1"/>
              <a:gd name="f418" fmla="*/ f323 f97 1"/>
              <a:gd name="f419" fmla="*/ f324 f96 1"/>
              <a:gd name="f420" fmla="*/ f325 f97 1"/>
              <a:gd name="f421" fmla="*/ f326 f96 1"/>
              <a:gd name="f422" fmla="*/ f327 f97 1"/>
              <a:gd name="f423" fmla="*/ f328 f96 1"/>
              <a:gd name="f424" fmla="*/ f329 f97 1"/>
              <a:gd name="f425" fmla="*/ f330 f96 1"/>
              <a:gd name="f426" fmla="*/ f331 f97 1"/>
              <a:gd name="f427" fmla="*/ f332 f96 1"/>
              <a:gd name="f428" fmla="*/ f333 f97 1"/>
              <a:gd name="f429" fmla="*/ f334 f96 1"/>
              <a:gd name="f430" fmla="*/ f335 f97 1"/>
              <a:gd name="f431" fmla="*/ f336 f96 1"/>
              <a:gd name="f432" fmla="*/ f337 f97 1"/>
              <a:gd name="f433" fmla="*/ f338 f96 1"/>
              <a:gd name="f434" fmla="*/ f339 f97 1"/>
              <a:gd name="f435" fmla="*/ f340 f96 1"/>
              <a:gd name="f436" fmla="*/ f341 f96 1"/>
              <a:gd name="f437" fmla="*/ f342 f97 1"/>
              <a:gd name="f438" fmla="*/ f343 f96 1"/>
              <a:gd name="f439" fmla="*/ f344 f96 1"/>
              <a:gd name="f440" fmla="*/ f345 f96 1"/>
              <a:gd name="f441" fmla="*/ f346 f97 1"/>
              <a:gd name="f442" fmla="*/ f347 f96 1"/>
              <a:gd name="f443" fmla="*/ f348 f96 1"/>
              <a:gd name="f444" fmla="*/ f349 f97 1"/>
              <a:gd name="f445" fmla="*/ f350 f96 1"/>
              <a:gd name="f446" fmla="*/ f351 f97 1"/>
              <a:gd name="f447" fmla="*/ f352 f96 1"/>
              <a:gd name="f448" fmla="*/ f353 f97 1"/>
              <a:gd name="f449" fmla="*/ f354 f96 1"/>
              <a:gd name="f450" fmla="*/ f355 f97 1"/>
              <a:gd name="f451" fmla="*/ f356 f96 1"/>
              <a:gd name="f452" fmla="*/ f357 f97 1"/>
              <a:gd name="f453" fmla="*/ f358 f96 1"/>
              <a:gd name="f454" fmla="*/ f359 f97 1"/>
              <a:gd name="f455" fmla="*/ f360 f96 1"/>
              <a:gd name="f456" fmla="*/ f361 f97 1"/>
              <a:gd name="f457" fmla="*/ f362 f96 1"/>
              <a:gd name="f458" fmla="*/ f363 f97 1"/>
              <a:gd name="f459" fmla="*/ f364 f96 1"/>
              <a:gd name="f460" fmla="*/ f365 f97 1"/>
              <a:gd name="f461" fmla="*/ f366 f96 1"/>
              <a:gd name="f462" fmla="*/ f367 f97 1"/>
              <a:gd name="f463" fmla="*/ f368 f96 1"/>
              <a:gd name="f464" fmla="*/ f369 f96 1"/>
              <a:gd name="f465" fmla="*/ f370 f97 1"/>
              <a:gd name="f466" fmla="*/ f371 f96 1"/>
              <a:gd name="f467" fmla="*/ f372 f97 1"/>
              <a:gd name="f468" fmla="*/ f373 f96 1"/>
              <a:gd name="f469" fmla="*/ f374 f97 1"/>
              <a:gd name="f470" fmla="*/ f375 f96 1"/>
              <a:gd name="f471" fmla="*/ f376 f97 1"/>
              <a:gd name="f472" fmla="*/ f377 f96 1"/>
              <a:gd name="f473" fmla="*/ f378 f97 1"/>
              <a:gd name="f474" fmla="*/ f379 f96 1"/>
              <a:gd name="f475" fmla="*/ f380 f97 1"/>
              <a:gd name="f476" fmla="*/ f381 f97 1"/>
              <a:gd name="f477" fmla="*/ f382 f96 1"/>
              <a:gd name="f478" fmla="*/ f383 f97 1"/>
              <a:gd name="f479" fmla="*/ f384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8">
                <a:pos x="f389" y="f390"/>
              </a:cxn>
              <a:cxn ang="f198">
                <a:pos x="f391" y="f392"/>
              </a:cxn>
              <a:cxn ang="f198">
                <a:pos x="f393" y="f394"/>
              </a:cxn>
              <a:cxn ang="f198">
                <a:pos x="f395" y="f396"/>
              </a:cxn>
              <a:cxn ang="f198">
                <a:pos x="f397" y="f398"/>
              </a:cxn>
              <a:cxn ang="f198">
                <a:pos x="f399" y="f400"/>
              </a:cxn>
              <a:cxn ang="f198">
                <a:pos x="f401" y="f402"/>
              </a:cxn>
              <a:cxn ang="f198">
                <a:pos x="f403" y="f404"/>
              </a:cxn>
              <a:cxn ang="f198">
                <a:pos x="f405" y="f406"/>
              </a:cxn>
              <a:cxn ang="f198">
                <a:pos x="f407" y="f408"/>
              </a:cxn>
              <a:cxn ang="f198">
                <a:pos x="f409" y="f410"/>
              </a:cxn>
              <a:cxn ang="f198">
                <a:pos x="f411" y="f412"/>
              </a:cxn>
              <a:cxn ang="f198">
                <a:pos x="f413" y="f414"/>
              </a:cxn>
              <a:cxn ang="f198">
                <a:pos x="f415" y="f416"/>
              </a:cxn>
              <a:cxn ang="f198">
                <a:pos x="f417" y="f418"/>
              </a:cxn>
              <a:cxn ang="f198">
                <a:pos x="f419" y="f420"/>
              </a:cxn>
              <a:cxn ang="f198">
                <a:pos x="f421" y="f422"/>
              </a:cxn>
              <a:cxn ang="f198">
                <a:pos x="f423" y="f424"/>
              </a:cxn>
              <a:cxn ang="f198">
                <a:pos x="f425" y="f426"/>
              </a:cxn>
              <a:cxn ang="f198">
                <a:pos x="f427" y="f428"/>
              </a:cxn>
              <a:cxn ang="f198">
                <a:pos x="f429" y="f430"/>
              </a:cxn>
              <a:cxn ang="f198">
                <a:pos x="f431" y="f432"/>
              </a:cxn>
              <a:cxn ang="f198">
                <a:pos x="f433" y="f434"/>
              </a:cxn>
              <a:cxn ang="f198">
                <a:pos x="f435" y="f434"/>
              </a:cxn>
              <a:cxn ang="f198">
                <a:pos x="f436" y="f437"/>
              </a:cxn>
              <a:cxn ang="f198">
                <a:pos x="f438" y="f434"/>
              </a:cxn>
              <a:cxn ang="f198">
                <a:pos x="f439" y="f432"/>
              </a:cxn>
              <a:cxn ang="f198">
                <a:pos x="f440" y="f441"/>
              </a:cxn>
              <a:cxn ang="f198">
                <a:pos x="f442" y="f428"/>
              </a:cxn>
              <a:cxn ang="f198">
                <a:pos x="f443" y="f444"/>
              </a:cxn>
              <a:cxn ang="f198">
                <a:pos x="f445" y="f446"/>
              </a:cxn>
              <a:cxn ang="f198">
                <a:pos x="f447" y="f448"/>
              </a:cxn>
              <a:cxn ang="f198">
                <a:pos x="f449" y="f450"/>
              </a:cxn>
              <a:cxn ang="f198">
                <a:pos x="f451" y="f452"/>
              </a:cxn>
              <a:cxn ang="f198">
                <a:pos x="f453" y="f454"/>
              </a:cxn>
              <a:cxn ang="f198">
                <a:pos x="f455" y="f456"/>
              </a:cxn>
              <a:cxn ang="f198">
                <a:pos x="f457" y="f458"/>
              </a:cxn>
              <a:cxn ang="f198">
                <a:pos x="f459" y="f460"/>
              </a:cxn>
              <a:cxn ang="f198">
                <a:pos x="f461" y="f462"/>
              </a:cxn>
              <a:cxn ang="f198">
                <a:pos x="f463" y="f408"/>
              </a:cxn>
              <a:cxn ang="f198">
                <a:pos x="f464" y="f465"/>
              </a:cxn>
              <a:cxn ang="f198">
                <a:pos x="f466" y="f467"/>
              </a:cxn>
              <a:cxn ang="f198">
                <a:pos x="f468" y="f469"/>
              </a:cxn>
              <a:cxn ang="f198">
                <a:pos x="f470" y="f471"/>
              </a:cxn>
              <a:cxn ang="f198">
                <a:pos x="f472" y="f473"/>
              </a:cxn>
              <a:cxn ang="f198">
                <a:pos x="f474" y="f475"/>
              </a:cxn>
              <a:cxn ang="f198">
                <a:pos x="f474" y="f476"/>
              </a:cxn>
              <a:cxn ang="f198">
                <a:pos x="f477" y="f476"/>
              </a:cxn>
              <a:cxn ang="f198">
                <a:pos x="f477" y="f478"/>
              </a:cxn>
              <a:cxn ang="f198">
                <a:pos x="f474" y="f478"/>
              </a:cxn>
              <a:cxn ang="f198">
                <a:pos x="f479" y="f478"/>
              </a:cxn>
              <a:cxn ang="f198">
                <a:pos x="f479" y="f476"/>
              </a:cxn>
              <a:cxn ang="f198">
                <a:pos x="f389" y="f476"/>
              </a:cxn>
            </a:cxnLst>
            <a:rect l="f385" t="f388" r="f386" b="f387"/>
            <a:pathLst>
              <a:path w="12192000" h="2802467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2"/>
                </a:lnTo>
                <a:lnTo>
                  <a:pt x="f54" y="f55"/>
                </a:lnTo>
                <a:lnTo>
                  <a:pt x="f56" y="f52"/>
                </a:lnTo>
                <a:lnTo>
                  <a:pt x="f57" y="f50"/>
                </a:lnTo>
                <a:lnTo>
                  <a:pt x="f58" y="f59"/>
                </a:lnTo>
                <a:lnTo>
                  <a:pt x="f60" y="f46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26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6" y="f94"/>
                </a:lnTo>
                <a:lnTo>
                  <a:pt x="f6" y="f7"/>
                </a:lnTo>
                <a:lnTo>
                  <a:pt x="f92" y="f7"/>
                </a:lnTo>
                <a:lnTo>
                  <a:pt x="f5" y="f7"/>
                </a:lnTo>
                <a:lnTo>
                  <a:pt x="f5" y="f94"/>
                </a:lnTo>
                <a:lnTo>
                  <a:pt x="f8" y="f94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rnd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8" name="Freeform 5"/>
          <p:cNvSpPr>
            <a:spLocks noMove="1" noResize="1"/>
          </p:cNvSpPr>
          <p:nvPr/>
        </p:nvSpPr>
        <p:spPr>
          <a:xfrm>
            <a:off x="0" y="1591"/>
            <a:ext cx="12191996" cy="6856408"/>
          </a:xfrm>
          <a:custGeom>
            <a:avLst/>
            <a:gdLst>
              <a:gd name="f0" fmla="val w"/>
              <a:gd name="f1" fmla="val h"/>
              <a:gd name="f2" fmla="val 0"/>
              <a:gd name="f3" fmla="val 15356"/>
              <a:gd name="f4" fmla="val 8638"/>
              <a:gd name="f5" fmla="val 14748"/>
              <a:gd name="f6" fmla="val 8038"/>
              <a:gd name="f7" fmla="val 600"/>
              <a:gd name="f8" fmla="val 592"/>
              <a:gd name="f9" fmla="*/ f0 1 15356"/>
              <a:gd name="f10" fmla="*/ f1 1 8638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5356"/>
              <a:gd name="f17" fmla="*/ f14 1 8638"/>
              <a:gd name="f18" fmla="*/ 0 1 f16"/>
              <a:gd name="f19" fmla="*/ f12 1 f16"/>
              <a:gd name="f20" fmla="*/ 0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5356" h="8638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sp>
        <p:nvSpPr>
          <p:cNvPr id="9" name="Naslov 1"/>
          <p:cNvSpPr txBox="1">
            <a:spLocks noGrp="1"/>
          </p:cNvSpPr>
          <p:nvPr>
            <p:ph type="title"/>
          </p:nvPr>
        </p:nvSpPr>
        <p:spPr>
          <a:xfrm>
            <a:off x="892198" y="4854348"/>
            <a:ext cx="10407600" cy="868021"/>
          </a:xfrm>
        </p:spPr>
        <p:txBody>
          <a:bodyPr anchor="b" anchorCtr="1"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sl-SI" sz="2800"/>
              <a:t>RJM prizadene ljudi po vsem svetu ne glede na starost, spol ali etnično pripadnost</a:t>
            </a:r>
            <a:endParaRPr lang="en-US" sz="2800"/>
          </a:p>
        </p:txBody>
      </p:sp>
      <p:sp>
        <p:nvSpPr>
          <p:cNvPr id="10" name="Freeform 16"/>
          <p:cNvSpPr>
            <a:spLocks noMove="1" noResize="1"/>
          </p:cNvSpPr>
          <p:nvPr/>
        </p:nvSpPr>
        <p:spPr>
          <a:xfrm>
            <a:off x="8242858" y="3785497"/>
            <a:ext cx="3472059" cy="8259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72060"/>
              <a:gd name="f7" fmla="val 825932"/>
              <a:gd name="f8" fmla="val 3470310"/>
              <a:gd name="f9" fmla="val 12850"/>
              <a:gd name="f10" fmla="val 480529"/>
              <a:gd name="f11" fmla="val 3363699"/>
              <a:gd name="f12" fmla="val 498471"/>
              <a:gd name="f13" fmla="val 2435623"/>
              <a:gd name="f14" fmla="val 645518"/>
              <a:gd name="f15" fmla="val 603076"/>
              <a:gd name="f16" fmla="val 844866"/>
              <a:gd name="f17" fmla="val 42060"/>
              <a:gd name="f18" fmla="val 824486"/>
              <a:gd name="f19" fmla="val 28151"/>
              <a:gd name="f20" fmla="val 802425"/>
              <a:gd name="f21" fmla="val 13909"/>
              <a:gd name="f22" fmla="val 780513"/>
              <a:gd name="f23" fmla="val 758452"/>
              <a:gd name="f24" fmla="val 188014"/>
              <a:gd name="f25" fmla="val 735602"/>
              <a:gd name="f26" fmla="val 284087"/>
              <a:gd name="f27" fmla="val 722590"/>
              <a:gd name="f28" fmla="val 382288"/>
              <a:gd name="f29" fmla="val 709392"/>
              <a:gd name="f30" fmla="val 481858"/>
              <a:gd name="f31" fmla="val 695774"/>
              <a:gd name="f32" fmla="val 581897"/>
              <a:gd name="f33" fmla="val 680711"/>
              <a:gd name="f34" fmla="val 683670"/>
              <a:gd name="f35" fmla="val 665256"/>
              <a:gd name="f36" fmla="val 787206"/>
              <a:gd name="f37" fmla="val 649587"/>
              <a:gd name="f38" fmla="val 892019"/>
              <a:gd name="f39" fmla="val 632968"/>
              <a:gd name="f40" fmla="val 997620"/>
              <a:gd name="f41" fmla="val 614667"/>
              <a:gd name="f42" fmla="val 1104727"/>
              <a:gd name="f43" fmla="val 596741"/>
              <a:gd name="f44" fmla="val 1212669"/>
              <a:gd name="f45" fmla="val 577397"/>
              <a:gd name="f46" fmla="val 1321506"/>
              <a:gd name="f47" fmla="val 556988"/>
              <a:gd name="f48" fmla="val 1430709"/>
              <a:gd name="f49" fmla="val 536607"/>
              <a:gd name="f50" fmla="val 1541050"/>
              <a:gd name="f51" fmla="val 514481"/>
              <a:gd name="f52" fmla="val 1652805"/>
              <a:gd name="f53" fmla="val 492202"/>
              <a:gd name="f54" fmla="val 1763708"/>
              <a:gd name="f55" fmla="val 469161"/>
              <a:gd name="f56" fmla="val 1875795"/>
              <a:gd name="f57" fmla="val 444641"/>
              <a:gd name="f58" fmla="val 1989128"/>
              <a:gd name="f59" fmla="val 418995"/>
              <a:gd name="f60" fmla="val 2102476"/>
              <a:gd name="f61" fmla="val 393438"/>
              <a:gd name="f62" fmla="val 2215549"/>
              <a:gd name="f63" fmla="val 366291"/>
              <a:gd name="f64" fmla="val 2330490"/>
              <a:gd name="f65" fmla="val 337455"/>
              <a:gd name="f66" fmla="val 2443333"/>
              <a:gd name="f67" fmla="val 308983"/>
              <a:gd name="f68" fmla="val 2558014"/>
              <a:gd name="f69" fmla="val 278646"/>
              <a:gd name="f70" fmla="val 2673621"/>
              <a:gd name="f71" fmla="val 247421"/>
              <a:gd name="f72" fmla="val 2787008"/>
              <a:gd name="f73" fmla="val 215853"/>
              <a:gd name="f74" fmla="val 2901442"/>
              <a:gd name="f75" fmla="val 182011"/>
              <a:gd name="f76" fmla="val 3015722"/>
              <a:gd name="f77" fmla="val 147286"/>
              <a:gd name="f78" fmla="val 3130018"/>
              <a:gd name="f79" fmla="val 112649"/>
              <a:gd name="f80" fmla="val 3243551"/>
              <a:gd name="f81" fmla="val 75688"/>
              <a:gd name="f82" fmla="val 3356992"/>
              <a:gd name="f83" fmla="val 38197"/>
              <a:gd name="f84" fmla="+- 0 0 -90"/>
              <a:gd name="f85" fmla="*/ f3 1 3472060"/>
              <a:gd name="f86" fmla="*/ f4 1 825932"/>
              <a:gd name="f87" fmla="val f5"/>
              <a:gd name="f88" fmla="val f6"/>
              <a:gd name="f89" fmla="val f7"/>
              <a:gd name="f90" fmla="*/ f84 f0 1"/>
              <a:gd name="f91" fmla="+- f89 0 f87"/>
              <a:gd name="f92" fmla="+- f88 0 f87"/>
              <a:gd name="f93" fmla="*/ f90 1 f2"/>
              <a:gd name="f94" fmla="*/ f92 1 3472060"/>
              <a:gd name="f95" fmla="*/ f91 1 825932"/>
              <a:gd name="f96" fmla="*/ 3470310 f92 1"/>
              <a:gd name="f97" fmla="*/ 0 f91 1"/>
              <a:gd name="f98" fmla="*/ 3472060 f92 1"/>
              <a:gd name="f99" fmla="*/ 12850 f91 1"/>
              <a:gd name="f100" fmla="*/ 480529 f91 1"/>
              <a:gd name="f101" fmla="*/ 3363699 f92 1"/>
              <a:gd name="f102" fmla="*/ 498471 f91 1"/>
              <a:gd name="f103" fmla="*/ 42060 f92 1"/>
              <a:gd name="f104" fmla="*/ 824486 f91 1"/>
              <a:gd name="f105" fmla="*/ 0 f92 1"/>
              <a:gd name="f106" fmla="*/ 758452 f91 1"/>
              <a:gd name="f107" fmla="*/ 188014 f92 1"/>
              <a:gd name="f108" fmla="*/ 735602 f91 1"/>
              <a:gd name="f109" fmla="*/ 284087 f92 1"/>
              <a:gd name="f110" fmla="*/ 722590 f91 1"/>
              <a:gd name="f111" fmla="*/ 382288 f92 1"/>
              <a:gd name="f112" fmla="*/ 709392 f91 1"/>
              <a:gd name="f113" fmla="*/ 481858 f92 1"/>
              <a:gd name="f114" fmla="*/ 695774 f91 1"/>
              <a:gd name="f115" fmla="*/ 581897 f92 1"/>
              <a:gd name="f116" fmla="*/ 680711 f91 1"/>
              <a:gd name="f117" fmla="*/ 683670 f92 1"/>
              <a:gd name="f118" fmla="*/ 665256 f91 1"/>
              <a:gd name="f119" fmla="*/ 787206 f92 1"/>
              <a:gd name="f120" fmla="*/ 649587 f91 1"/>
              <a:gd name="f121" fmla="*/ 892019 f92 1"/>
              <a:gd name="f122" fmla="*/ 632968 f91 1"/>
              <a:gd name="f123" fmla="*/ 997620 f92 1"/>
              <a:gd name="f124" fmla="*/ 614667 f91 1"/>
              <a:gd name="f125" fmla="*/ 1104727 f92 1"/>
              <a:gd name="f126" fmla="*/ 596741 f91 1"/>
              <a:gd name="f127" fmla="*/ 1212669 f92 1"/>
              <a:gd name="f128" fmla="*/ 577397 f91 1"/>
              <a:gd name="f129" fmla="*/ 1321506 f92 1"/>
              <a:gd name="f130" fmla="*/ 556988 f91 1"/>
              <a:gd name="f131" fmla="*/ 1430709 f92 1"/>
              <a:gd name="f132" fmla="*/ 536607 f91 1"/>
              <a:gd name="f133" fmla="*/ 1541050 f92 1"/>
              <a:gd name="f134" fmla="*/ 514481 f91 1"/>
              <a:gd name="f135" fmla="*/ 1652805 f92 1"/>
              <a:gd name="f136" fmla="*/ 492202 f91 1"/>
              <a:gd name="f137" fmla="*/ 1763708 f92 1"/>
              <a:gd name="f138" fmla="*/ 469161 f91 1"/>
              <a:gd name="f139" fmla="*/ 1875795 f92 1"/>
              <a:gd name="f140" fmla="*/ 444641 f91 1"/>
              <a:gd name="f141" fmla="*/ 1989128 f92 1"/>
              <a:gd name="f142" fmla="*/ 418995 f91 1"/>
              <a:gd name="f143" fmla="*/ 2102476 f92 1"/>
              <a:gd name="f144" fmla="*/ 393438 f91 1"/>
              <a:gd name="f145" fmla="*/ 2215549 f92 1"/>
              <a:gd name="f146" fmla="*/ 366291 f91 1"/>
              <a:gd name="f147" fmla="*/ 2330490 f92 1"/>
              <a:gd name="f148" fmla="*/ 337455 f91 1"/>
              <a:gd name="f149" fmla="*/ 2443333 f92 1"/>
              <a:gd name="f150" fmla="*/ 308983 f91 1"/>
              <a:gd name="f151" fmla="*/ 2558014 f92 1"/>
              <a:gd name="f152" fmla="*/ 278646 f91 1"/>
              <a:gd name="f153" fmla="*/ 2673621 f92 1"/>
              <a:gd name="f154" fmla="*/ 247421 f91 1"/>
              <a:gd name="f155" fmla="*/ 2787008 f92 1"/>
              <a:gd name="f156" fmla="*/ 215853 f91 1"/>
              <a:gd name="f157" fmla="*/ 2901442 f92 1"/>
              <a:gd name="f158" fmla="*/ 182011 f91 1"/>
              <a:gd name="f159" fmla="*/ 3015722 f92 1"/>
              <a:gd name="f160" fmla="*/ 147286 f91 1"/>
              <a:gd name="f161" fmla="*/ 3130018 f92 1"/>
              <a:gd name="f162" fmla="*/ 112649 f91 1"/>
              <a:gd name="f163" fmla="*/ 3243551 f92 1"/>
              <a:gd name="f164" fmla="*/ 75688 f91 1"/>
              <a:gd name="f165" fmla="*/ 3356992 f92 1"/>
              <a:gd name="f166" fmla="*/ 38197 f91 1"/>
              <a:gd name="f167" fmla="+- f93 0 f1"/>
              <a:gd name="f168" fmla="*/ f96 1 3472060"/>
              <a:gd name="f169" fmla="*/ f97 1 825932"/>
              <a:gd name="f170" fmla="*/ f98 1 3472060"/>
              <a:gd name="f171" fmla="*/ f99 1 825932"/>
              <a:gd name="f172" fmla="*/ f100 1 825932"/>
              <a:gd name="f173" fmla="*/ f101 1 3472060"/>
              <a:gd name="f174" fmla="*/ f102 1 825932"/>
              <a:gd name="f175" fmla="*/ f103 1 3472060"/>
              <a:gd name="f176" fmla="*/ f104 1 825932"/>
              <a:gd name="f177" fmla="*/ f105 1 3472060"/>
              <a:gd name="f178" fmla="*/ f106 1 825932"/>
              <a:gd name="f179" fmla="*/ f107 1 3472060"/>
              <a:gd name="f180" fmla="*/ f108 1 825932"/>
              <a:gd name="f181" fmla="*/ f109 1 3472060"/>
              <a:gd name="f182" fmla="*/ f110 1 825932"/>
              <a:gd name="f183" fmla="*/ f111 1 3472060"/>
              <a:gd name="f184" fmla="*/ f112 1 825932"/>
              <a:gd name="f185" fmla="*/ f113 1 3472060"/>
              <a:gd name="f186" fmla="*/ f114 1 825932"/>
              <a:gd name="f187" fmla="*/ f115 1 3472060"/>
              <a:gd name="f188" fmla="*/ f116 1 825932"/>
              <a:gd name="f189" fmla="*/ f117 1 3472060"/>
              <a:gd name="f190" fmla="*/ f118 1 825932"/>
              <a:gd name="f191" fmla="*/ f119 1 3472060"/>
              <a:gd name="f192" fmla="*/ f120 1 825932"/>
              <a:gd name="f193" fmla="*/ f121 1 3472060"/>
              <a:gd name="f194" fmla="*/ f122 1 825932"/>
              <a:gd name="f195" fmla="*/ f123 1 3472060"/>
              <a:gd name="f196" fmla="*/ f124 1 825932"/>
              <a:gd name="f197" fmla="*/ f125 1 3472060"/>
              <a:gd name="f198" fmla="*/ f126 1 825932"/>
              <a:gd name="f199" fmla="*/ f127 1 3472060"/>
              <a:gd name="f200" fmla="*/ f128 1 825932"/>
              <a:gd name="f201" fmla="*/ f129 1 3472060"/>
              <a:gd name="f202" fmla="*/ f130 1 825932"/>
              <a:gd name="f203" fmla="*/ f131 1 3472060"/>
              <a:gd name="f204" fmla="*/ f132 1 825932"/>
              <a:gd name="f205" fmla="*/ f133 1 3472060"/>
              <a:gd name="f206" fmla="*/ f134 1 825932"/>
              <a:gd name="f207" fmla="*/ f135 1 3472060"/>
              <a:gd name="f208" fmla="*/ f136 1 825932"/>
              <a:gd name="f209" fmla="*/ f137 1 3472060"/>
              <a:gd name="f210" fmla="*/ f138 1 825932"/>
              <a:gd name="f211" fmla="*/ f139 1 3472060"/>
              <a:gd name="f212" fmla="*/ f140 1 825932"/>
              <a:gd name="f213" fmla="*/ f141 1 3472060"/>
              <a:gd name="f214" fmla="*/ f142 1 825932"/>
              <a:gd name="f215" fmla="*/ f143 1 3472060"/>
              <a:gd name="f216" fmla="*/ f144 1 825932"/>
              <a:gd name="f217" fmla="*/ f145 1 3472060"/>
              <a:gd name="f218" fmla="*/ f146 1 825932"/>
              <a:gd name="f219" fmla="*/ f147 1 3472060"/>
              <a:gd name="f220" fmla="*/ f148 1 825932"/>
              <a:gd name="f221" fmla="*/ f149 1 3472060"/>
              <a:gd name="f222" fmla="*/ f150 1 825932"/>
              <a:gd name="f223" fmla="*/ f151 1 3472060"/>
              <a:gd name="f224" fmla="*/ f152 1 825932"/>
              <a:gd name="f225" fmla="*/ f153 1 3472060"/>
              <a:gd name="f226" fmla="*/ f154 1 825932"/>
              <a:gd name="f227" fmla="*/ f155 1 3472060"/>
              <a:gd name="f228" fmla="*/ f156 1 825932"/>
              <a:gd name="f229" fmla="*/ f157 1 3472060"/>
              <a:gd name="f230" fmla="*/ f158 1 825932"/>
              <a:gd name="f231" fmla="*/ f159 1 3472060"/>
              <a:gd name="f232" fmla="*/ f160 1 825932"/>
              <a:gd name="f233" fmla="*/ f161 1 3472060"/>
              <a:gd name="f234" fmla="*/ f162 1 825932"/>
              <a:gd name="f235" fmla="*/ f163 1 3472060"/>
              <a:gd name="f236" fmla="*/ f164 1 825932"/>
              <a:gd name="f237" fmla="*/ f165 1 3472060"/>
              <a:gd name="f238" fmla="*/ f166 1 825932"/>
              <a:gd name="f239" fmla="*/ f87 1 f94"/>
              <a:gd name="f240" fmla="*/ f88 1 f94"/>
              <a:gd name="f241" fmla="*/ f87 1 f95"/>
              <a:gd name="f242" fmla="*/ f89 1 f95"/>
              <a:gd name="f243" fmla="*/ f168 1 f94"/>
              <a:gd name="f244" fmla="*/ f169 1 f95"/>
              <a:gd name="f245" fmla="*/ f170 1 f94"/>
              <a:gd name="f246" fmla="*/ f171 1 f95"/>
              <a:gd name="f247" fmla="*/ f172 1 f95"/>
              <a:gd name="f248" fmla="*/ f173 1 f94"/>
              <a:gd name="f249" fmla="*/ f174 1 f95"/>
              <a:gd name="f250" fmla="*/ f175 1 f94"/>
              <a:gd name="f251" fmla="*/ f176 1 f95"/>
              <a:gd name="f252" fmla="*/ f177 1 f94"/>
              <a:gd name="f253" fmla="*/ f178 1 f95"/>
              <a:gd name="f254" fmla="*/ f179 1 f94"/>
              <a:gd name="f255" fmla="*/ f180 1 f95"/>
              <a:gd name="f256" fmla="*/ f181 1 f94"/>
              <a:gd name="f257" fmla="*/ f182 1 f95"/>
              <a:gd name="f258" fmla="*/ f183 1 f94"/>
              <a:gd name="f259" fmla="*/ f184 1 f95"/>
              <a:gd name="f260" fmla="*/ f185 1 f94"/>
              <a:gd name="f261" fmla="*/ f186 1 f95"/>
              <a:gd name="f262" fmla="*/ f187 1 f94"/>
              <a:gd name="f263" fmla="*/ f188 1 f95"/>
              <a:gd name="f264" fmla="*/ f189 1 f94"/>
              <a:gd name="f265" fmla="*/ f190 1 f95"/>
              <a:gd name="f266" fmla="*/ f191 1 f94"/>
              <a:gd name="f267" fmla="*/ f192 1 f95"/>
              <a:gd name="f268" fmla="*/ f193 1 f94"/>
              <a:gd name="f269" fmla="*/ f194 1 f95"/>
              <a:gd name="f270" fmla="*/ f195 1 f94"/>
              <a:gd name="f271" fmla="*/ f196 1 f95"/>
              <a:gd name="f272" fmla="*/ f197 1 f94"/>
              <a:gd name="f273" fmla="*/ f198 1 f95"/>
              <a:gd name="f274" fmla="*/ f199 1 f94"/>
              <a:gd name="f275" fmla="*/ f200 1 f95"/>
              <a:gd name="f276" fmla="*/ f201 1 f94"/>
              <a:gd name="f277" fmla="*/ f202 1 f95"/>
              <a:gd name="f278" fmla="*/ f203 1 f94"/>
              <a:gd name="f279" fmla="*/ f204 1 f95"/>
              <a:gd name="f280" fmla="*/ f205 1 f94"/>
              <a:gd name="f281" fmla="*/ f206 1 f95"/>
              <a:gd name="f282" fmla="*/ f207 1 f94"/>
              <a:gd name="f283" fmla="*/ f208 1 f95"/>
              <a:gd name="f284" fmla="*/ f209 1 f94"/>
              <a:gd name="f285" fmla="*/ f210 1 f95"/>
              <a:gd name="f286" fmla="*/ f211 1 f94"/>
              <a:gd name="f287" fmla="*/ f212 1 f95"/>
              <a:gd name="f288" fmla="*/ f213 1 f94"/>
              <a:gd name="f289" fmla="*/ f214 1 f95"/>
              <a:gd name="f290" fmla="*/ f215 1 f94"/>
              <a:gd name="f291" fmla="*/ f216 1 f95"/>
              <a:gd name="f292" fmla="*/ f217 1 f94"/>
              <a:gd name="f293" fmla="*/ f218 1 f95"/>
              <a:gd name="f294" fmla="*/ f219 1 f94"/>
              <a:gd name="f295" fmla="*/ f220 1 f95"/>
              <a:gd name="f296" fmla="*/ f221 1 f94"/>
              <a:gd name="f297" fmla="*/ f222 1 f95"/>
              <a:gd name="f298" fmla="*/ f223 1 f94"/>
              <a:gd name="f299" fmla="*/ f224 1 f95"/>
              <a:gd name="f300" fmla="*/ f225 1 f94"/>
              <a:gd name="f301" fmla="*/ f226 1 f95"/>
              <a:gd name="f302" fmla="*/ f227 1 f94"/>
              <a:gd name="f303" fmla="*/ f228 1 f95"/>
              <a:gd name="f304" fmla="*/ f229 1 f94"/>
              <a:gd name="f305" fmla="*/ f230 1 f95"/>
              <a:gd name="f306" fmla="*/ f231 1 f94"/>
              <a:gd name="f307" fmla="*/ f232 1 f95"/>
              <a:gd name="f308" fmla="*/ f233 1 f94"/>
              <a:gd name="f309" fmla="*/ f234 1 f95"/>
              <a:gd name="f310" fmla="*/ f235 1 f94"/>
              <a:gd name="f311" fmla="*/ f236 1 f95"/>
              <a:gd name="f312" fmla="*/ f237 1 f94"/>
              <a:gd name="f313" fmla="*/ f238 1 f95"/>
              <a:gd name="f314" fmla="*/ f239 f85 1"/>
              <a:gd name="f315" fmla="*/ f240 f85 1"/>
              <a:gd name="f316" fmla="*/ f242 f86 1"/>
              <a:gd name="f317" fmla="*/ f241 f86 1"/>
              <a:gd name="f318" fmla="*/ f243 f85 1"/>
              <a:gd name="f319" fmla="*/ f244 f86 1"/>
              <a:gd name="f320" fmla="*/ f245 f85 1"/>
              <a:gd name="f321" fmla="*/ f246 f86 1"/>
              <a:gd name="f322" fmla="*/ f247 f86 1"/>
              <a:gd name="f323" fmla="*/ f248 f85 1"/>
              <a:gd name="f324" fmla="*/ f249 f86 1"/>
              <a:gd name="f325" fmla="*/ f250 f85 1"/>
              <a:gd name="f326" fmla="*/ f251 f86 1"/>
              <a:gd name="f327" fmla="*/ f252 f85 1"/>
              <a:gd name="f328" fmla="*/ f253 f86 1"/>
              <a:gd name="f329" fmla="*/ f254 f85 1"/>
              <a:gd name="f330" fmla="*/ f255 f86 1"/>
              <a:gd name="f331" fmla="*/ f256 f85 1"/>
              <a:gd name="f332" fmla="*/ f257 f86 1"/>
              <a:gd name="f333" fmla="*/ f258 f85 1"/>
              <a:gd name="f334" fmla="*/ f259 f86 1"/>
              <a:gd name="f335" fmla="*/ f260 f85 1"/>
              <a:gd name="f336" fmla="*/ f261 f86 1"/>
              <a:gd name="f337" fmla="*/ f262 f85 1"/>
              <a:gd name="f338" fmla="*/ f263 f86 1"/>
              <a:gd name="f339" fmla="*/ f264 f85 1"/>
              <a:gd name="f340" fmla="*/ f265 f86 1"/>
              <a:gd name="f341" fmla="*/ f266 f85 1"/>
              <a:gd name="f342" fmla="*/ f267 f86 1"/>
              <a:gd name="f343" fmla="*/ f268 f85 1"/>
              <a:gd name="f344" fmla="*/ f269 f86 1"/>
              <a:gd name="f345" fmla="*/ f270 f85 1"/>
              <a:gd name="f346" fmla="*/ f271 f86 1"/>
              <a:gd name="f347" fmla="*/ f272 f85 1"/>
              <a:gd name="f348" fmla="*/ f273 f86 1"/>
              <a:gd name="f349" fmla="*/ f274 f85 1"/>
              <a:gd name="f350" fmla="*/ f275 f86 1"/>
              <a:gd name="f351" fmla="*/ f276 f85 1"/>
              <a:gd name="f352" fmla="*/ f277 f86 1"/>
              <a:gd name="f353" fmla="*/ f278 f85 1"/>
              <a:gd name="f354" fmla="*/ f279 f86 1"/>
              <a:gd name="f355" fmla="*/ f280 f85 1"/>
              <a:gd name="f356" fmla="*/ f281 f86 1"/>
              <a:gd name="f357" fmla="*/ f282 f85 1"/>
              <a:gd name="f358" fmla="*/ f283 f86 1"/>
              <a:gd name="f359" fmla="*/ f284 f85 1"/>
              <a:gd name="f360" fmla="*/ f285 f86 1"/>
              <a:gd name="f361" fmla="*/ f286 f85 1"/>
              <a:gd name="f362" fmla="*/ f287 f86 1"/>
              <a:gd name="f363" fmla="*/ f288 f85 1"/>
              <a:gd name="f364" fmla="*/ f289 f86 1"/>
              <a:gd name="f365" fmla="*/ f290 f85 1"/>
              <a:gd name="f366" fmla="*/ f291 f86 1"/>
              <a:gd name="f367" fmla="*/ f292 f85 1"/>
              <a:gd name="f368" fmla="*/ f293 f86 1"/>
              <a:gd name="f369" fmla="*/ f294 f85 1"/>
              <a:gd name="f370" fmla="*/ f295 f86 1"/>
              <a:gd name="f371" fmla="*/ f296 f85 1"/>
              <a:gd name="f372" fmla="*/ f297 f86 1"/>
              <a:gd name="f373" fmla="*/ f298 f85 1"/>
              <a:gd name="f374" fmla="*/ f299 f86 1"/>
              <a:gd name="f375" fmla="*/ f300 f85 1"/>
              <a:gd name="f376" fmla="*/ f301 f86 1"/>
              <a:gd name="f377" fmla="*/ f302 f85 1"/>
              <a:gd name="f378" fmla="*/ f303 f86 1"/>
              <a:gd name="f379" fmla="*/ f304 f85 1"/>
              <a:gd name="f380" fmla="*/ f305 f86 1"/>
              <a:gd name="f381" fmla="*/ f306 f85 1"/>
              <a:gd name="f382" fmla="*/ f307 f86 1"/>
              <a:gd name="f383" fmla="*/ f308 f85 1"/>
              <a:gd name="f384" fmla="*/ f309 f86 1"/>
              <a:gd name="f385" fmla="*/ f310 f85 1"/>
              <a:gd name="f386" fmla="*/ f311 f86 1"/>
              <a:gd name="f387" fmla="*/ f312 f85 1"/>
              <a:gd name="f388" fmla="*/ f313 f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7">
                <a:pos x="f318" y="f319"/>
              </a:cxn>
              <a:cxn ang="f167">
                <a:pos x="f320" y="f321"/>
              </a:cxn>
              <a:cxn ang="f167">
                <a:pos x="f320" y="f322"/>
              </a:cxn>
              <a:cxn ang="f167">
                <a:pos x="f323" y="f324"/>
              </a:cxn>
              <a:cxn ang="f167">
                <a:pos x="f325" y="f326"/>
              </a:cxn>
              <a:cxn ang="f167">
                <a:pos x="f327" y="f328"/>
              </a:cxn>
              <a:cxn ang="f167">
                <a:pos x="f329" y="f330"/>
              </a:cxn>
              <a:cxn ang="f167">
                <a:pos x="f331" y="f332"/>
              </a:cxn>
              <a:cxn ang="f167">
                <a:pos x="f333" y="f334"/>
              </a:cxn>
              <a:cxn ang="f167">
                <a:pos x="f335" y="f336"/>
              </a:cxn>
              <a:cxn ang="f167">
                <a:pos x="f337" y="f338"/>
              </a:cxn>
              <a:cxn ang="f167">
                <a:pos x="f339" y="f340"/>
              </a:cxn>
              <a:cxn ang="f167">
                <a:pos x="f341" y="f342"/>
              </a:cxn>
              <a:cxn ang="f167">
                <a:pos x="f343" y="f344"/>
              </a:cxn>
              <a:cxn ang="f167">
                <a:pos x="f345" y="f346"/>
              </a:cxn>
              <a:cxn ang="f167">
                <a:pos x="f347" y="f348"/>
              </a:cxn>
              <a:cxn ang="f167">
                <a:pos x="f349" y="f350"/>
              </a:cxn>
              <a:cxn ang="f167">
                <a:pos x="f351" y="f352"/>
              </a:cxn>
              <a:cxn ang="f167">
                <a:pos x="f353" y="f354"/>
              </a:cxn>
              <a:cxn ang="f167">
                <a:pos x="f355" y="f356"/>
              </a:cxn>
              <a:cxn ang="f167">
                <a:pos x="f357" y="f358"/>
              </a:cxn>
              <a:cxn ang="f167">
                <a:pos x="f359" y="f360"/>
              </a:cxn>
              <a:cxn ang="f167">
                <a:pos x="f361" y="f362"/>
              </a:cxn>
              <a:cxn ang="f167">
                <a:pos x="f363" y="f364"/>
              </a:cxn>
              <a:cxn ang="f167">
                <a:pos x="f365" y="f366"/>
              </a:cxn>
              <a:cxn ang="f167">
                <a:pos x="f367" y="f368"/>
              </a:cxn>
              <a:cxn ang="f167">
                <a:pos x="f369" y="f370"/>
              </a:cxn>
              <a:cxn ang="f167">
                <a:pos x="f371" y="f372"/>
              </a:cxn>
              <a:cxn ang="f167">
                <a:pos x="f373" y="f374"/>
              </a:cxn>
              <a:cxn ang="f167">
                <a:pos x="f375" y="f376"/>
              </a:cxn>
              <a:cxn ang="f167">
                <a:pos x="f377" y="f378"/>
              </a:cxn>
              <a:cxn ang="f167">
                <a:pos x="f379" y="f380"/>
              </a:cxn>
              <a:cxn ang="f167">
                <a:pos x="f381" y="f382"/>
              </a:cxn>
              <a:cxn ang="f167">
                <a:pos x="f383" y="f384"/>
              </a:cxn>
              <a:cxn ang="f167">
                <a:pos x="f385" y="f386"/>
              </a:cxn>
              <a:cxn ang="f167">
                <a:pos x="f387" y="f388"/>
              </a:cxn>
              <a:cxn ang="f167">
                <a:pos x="f318" y="f319"/>
              </a:cxn>
            </a:cxnLst>
            <a:rect l="f314" t="f317" r="f315" b="f316"/>
            <a:pathLst>
              <a:path w="3472060" h="825932">
                <a:moveTo>
                  <a:pt x="f8" y="f5"/>
                </a:moveTo>
                <a:lnTo>
                  <a:pt x="f6" y="f9"/>
                </a:lnTo>
                <a:lnTo>
                  <a:pt x="f6" y="f10"/>
                </a:ln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23"/>
                </a:cubicBez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" y="f5"/>
                </a:lnTo>
                <a:close/>
              </a:path>
            </a:pathLst>
          </a:custGeom>
          <a:solidFill>
            <a:srgbClr val="3B3059">
              <a:alpha val="40000"/>
            </a:srgbClr>
          </a:solidFill>
          <a:ln cap="rnd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7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5" name="Rectangle 74"/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sp>
        <p:nvSpPr>
          <p:cNvPr id="6" name="Freeform 5"/>
          <p:cNvSpPr>
            <a:spLocks noMove="1" noResize="1"/>
          </p:cNvSpPr>
          <p:nvPr/>
        </p:nvSpPr>
        <p:spPr>
          <a:xfrm rot="5677526" flipH="1">
            <a:off x="3527278" y="1857887"/>
            <a:ext cx="3299411" cy="440923"/>
          </a:xfrm>
          <a:custGeom>
            <a:avLst/>
            <a:gdLst>
              <a:gd name="f0" fmla="val w"/>
              <a:gd name="f1" fmla="val h"/>
              <a:gd name="f2" fmla="val 0"/>
              <a:gd name="f3" fmla="val 10000"/>
              <a:gd name="f4" fmla="val 5291"/>
              <a:gd name="f5" fmla="val 85"/>
              <a:gd name="f6" fmla="val 2532"/>
              <a:gd name="f7" fmla="val 1736"/>
              <a:gd name="f8" fmla="val 3911"/>
              <a:gd name="f9" fmla="val 7524"/>
              <a:gd name="f10" fmla="val 5298"/>
              <a:gd name="f11" fmla="val 9958"/>
              <a:gd name="f12" fmla="val 9989"/>
              <a:gd name="f13" fmla="val 1958"/>
              <a:gd name="f14" fmla="val 9969"/>
              <a:gd name="f15" fmla="val 3333"/>
              <a:gd name="f16" fmla="val 9667"/>
              <a:gd name="f17" fmla="val 204"/>
              <a:gd name="f18" fmla="val 9334"/>
              <a:gd name="f19" fmla="val 400"/>
              <a:gd name="f20" fmla="val 9001"/>
              <a:gd name="f21" fmla="val 590"/>
              <a:gd name="f22" fmla="val 8667"/>
              <a:gd name="f23" fmla="val 753"/>
              <a:gd name="f24" fmla="val 8333"/>
              <a:gd name="f25" fmla="val 917"/>
              <a:gd name="f26" fmla="val 7999"/>
              <a:gd name="f27" fmla="val 1071"/>
              <a:gd name="f28" fmla="val 7669"/>
              <a:gd name="f29" fmla="val 1202"/>
              <a:gd name="f30" fmla="val 7333"/>
              <a:gd name="f31" fmla="val 1325"/>
              <a:gd name="f32" fmla="val 7000"/>
              <a:gd name="f33" fmla="val 1440"/>
              <a:gd name="f34" fmla="val 6673"/>
              <a:gd name="f35" fmla="val 1538"/>
              <a:gd name="f36" fmla="val 6340"/>
              <a:gd name="f37" fmla="val 1636"/>
              <a:gd name="f38" fmla="val 6013"/>
              <a:gd name="f39" fmla="val 1719"/>
              <a:gd name="f40" fmla="val 5686"/>
              <a:gd name="f41" fmla="val 1784"/>
              <a:gd name="f42" fmla="val 5359"/>
              <a:gd name="f43" fmla="val 1850"/>
              <a:gd name="f44" fmla="val 5036"/>
              <a:gd name="f45" fmla="val 1906"/>
              <a:gd name="f46" fmla="val 4717"/>
              <a:gd name="f47" fmla="val 1948"/>
              <a:gd name="f48" fmla="val 4396"/>
              <a:gd name="f49" fmla="val 1980"/>
              <a:gd name="f50" fmla="val 4079"/>
              <a:gd name="f51" fmla="val 2013"/>
              <a:gd name="f52" fmla="val 3766"/>
              <a:gd name="f53" fmla="val 2029"/>
              <a:gd name="f54" fmla="val 3454"/>
              <a:gd name="f55" fmla="val 2046"/>
              <a:gd name="f56" fmla="val 3145"/>
              <a:gd name="f57" fmla="val 2053"/>
              <a:gd name="f58" fmla="val 2839"/>
              <a:gd name="f59" fmla="val 2537"/>
              <a:gd name="f60" fmla="val 2238"/>
              <a:gd name="f61" fmla="val 1943"/>
              <a:gd name="f62" fmla="val 2004"/>
              <a:gd name="f63" fmla="val 1653"/>
              <a:gd name="f64" fmla="val 1368"/>
              <a:gd name="f65" fmla="val 1955"/>
              <a:gd name="f66" fmla="val 1085"/>
              <a:gd name="f67" fmla="val 1915"/>
              <a:gd name="f68" fmla="val 806"/>
              <a:gd name="f69" fmla="val 1873"/>
              <a:gd name="f70" fmla="val 533"/>
              <a:gd name="f71" fmla="val 1833"/>
              <a:gd name="f72" fmla="val 1726"/>
              <a:gd name="f73" fmla="val 28"/>
              <a:gd name="f74" fmla="val 1995"/>
              <a:gd name="f75" fmla="val 57"/>
              <a:gd name="f76" fmla="val 2263"/>
              <a:gd name="f77" fmla="*/ f0 1 10000"/>
              <a:gd name="f78" fmla="*/ f1 1 5291"/>
              <a:gd name="f79" fmla="val f2"/>
              <a:gd name="f80" fmla="val f3"/>
              <a:gd name="f81" fmla="val f4"/>
              <a:gd name="f82" fmla="+- f81 0 f79"/>
              <a:gd name="f83" fmla="+- f80 0 f79"/>
              <a:gd name="f84" fmla="*/ f83 1 10000"/>
              <a:gd name="f85" fmla="*/ f82 1 5291"/>
              <a:gd name="f86" fmla="*/ f79 1 f84"/>
              <a:gd name="f87" fmla="*/ f80 1 f84"/>
              <a:gd name="f88" fmla="*/ f79 1 f85"/>
              <a:gd name="f89" fmla="*/ f81 1 f85"/>
              <a:gd name="f90" fmla="*/ f86 f77 1"/>
              <a:gd name="f91" fmla="*/ f87 f77 1"/>
              <a:gd name="f92" fmla="*/ f89 f78 1"/>
              <a:gd name="f93" fmla="*/ f88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0" t="f93" r="f91" b="f92"/>
            <a:pathLst>
              <a:path w="10000" h="5291">
                <a:moveTo>
                  <a:pt x="f5" y="f6"/>
                </a:moveTo>
                <a:cubicBezTo>
                  <a:pt x="f7" y="f8"/>
                  <a:pt x="f9" y="f10"/>
                  <a:pt x="f11" y="f4"/>
                </a:cubicBezTo>
                <a:cubicBezTo>
                  <a:pt x="f12" y="f13"/>
                  <a:pt x="f14" y="f15"/>
                  <a:pt x="f3" y="f2"/>
                </a:cubicBezTo>
                <a:lnTo>
                  <a:pt x="f3" y="f2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5"/>
                </a:lnTo>
                <a:lnTo>
                  <a:pt x="f59" y="f55"/>
                </a:lnTo>
                <a:lnTo>
                  <a:pt x="f60" y="f53"/>
                </a:lnTo>
                <a:lnTo>
                  <a:pt x="f61" y="f62"/>
                </a:lnTo>
                <a:lnTo>
                  <a:pt x="f63" y="f49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2" y="f72"/>
                </a:lnTo>
                <a:cubicBezTo>
                  <a:pt x="f73" y="f74"/>
                  <a:pt x="f75" y="f76"/>
                  <a:pt x="f5" y="f6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sp>
        <p:nvSpPr>
          <p:cNvPr id="7" name="Freeform 5"/>
          <p:cNvSpPr>
            <a:spLocks noMove="1" noResize="1"/>
          </p:cNvSpPr>
          <p:nvPr/>
        </p:nvSpPr>
        <p:spPr>
          <a:xfrm>
            <a:off x="0" y="1591"/>
            <a:ext cx="12191996" cy="6856408"/>
          </a:xfrm>
          <a:custGeom>
            <a:avLst/>
            <a:gdLst>
              <a:gd name="f0" fmla="val w"/>
              <a:gd name="f1" fmla="val h"/>
              <a:gd name="f2" fmla="val 0"/>
              <a:gd name="f3" fmla="val 15356"/>
              <a:gd name="f4" fmla="val 8638"/>
              <a:gd name="f5" fmla="val 14748"/>
              <a:gd name="f6" fmla="val 8038"/>
              <a:gd name="f7" fmla="val 600"/>
              <a:gd name="f8" fmla="val 592"/>
              <a:gd name="f9" fmla="*/ f0 1 15356"/>
              <a:gd name="f10" fmla="*/ f1 1 8638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5356"/>
              <a:gd name="f17" fmla="*/ f14 1 8638"/>
              <a:gd name="f18" fmla="*/ 0 1 f16"/>
              <a:gd name="f19" fmla="*/ f12 1 f16"/>
              <a:gd name="f20" fmla="*/ 0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5356" h="8638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pic>
        <p:nvPicPr>
          <p:cNvPr id="8" name="Picture 2" descr="Prikaži izvorno slik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3339" y="402162"/>
            <a:ext cx="4932950" cy="6053666"/>
          </a:xfrm>
        </p:spPr>
      </p:pic>
      <p:sp>
        <p:nvSpPr>
          <p:cNvPr id="9" name="Naslov 1"/>
          <p:cNvSpPr txBox="1">
            <a:spLocks noGrp="1"/>
          </p:cNvSpPr>
          <p:nvPr>
            <p:ph type="title"/>
          </p:nvPr>
        </p:nvSpPr>
        <p:spPr>
          <a:xfrm>
            <a:off x="5695056" y="1241270"/>
            <a:ext cx="5428555" cy="3153756"/>
          </a:xfrm>
        </p:spPr>
        <p:txBody>
          <a:bodyPr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5400"/>
              <a:t>Osebe z RJM imajo težave z izražanjem in razumevanjem</a:t>
            </a:r>
          </a:p>
        </p:txBody>
      </p:sp>
      <p:sp>
        <p:nvSpPr>
          <p:cNvPr id="10" name="Rectangle 80"/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7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5" name="Rectangle 74"/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sp>
        <p:nvSpPr>
          <p:cNvPr id="6" name="Freeform 5"/>
          <p:cNvSpPr>
            <a:spLocks noMove="1" noResize="1"/>
          </p:cNvSpPr>
          <p:nvPr/>
        </p:nvSpPr>
        <p:spPr>
          <a:xfrm>
            <a:off x="0" y="1591"/>
            <a:ext cx="12191996" cy="6856408"/>
          </a:xfrm>
          <a:custGeom>
            <a:avLst/>
            <a:gdLst>
              <a:gd name="f0" fmla="val w"/>
              <a:gd name="f1" fmla="val h"/>
              <a:gd name="f2" fmla="val 0"/>
              <a:gd name="f3" fmla="val 15356"/>
              <a:gd name="f4" fmla="val 8638"/>
              <a:gd name="f5" fmla="val 14748"/>
              <a:gd name="f6" fmla="val 8038"/>
              <a:gd name="f7" fmla="val 600"/>
              <a:gd name="f8" fmla="val 592"/>
              <a:gd name="f9" fmla="*/ f0 1 15356"/>
              <a:gd name="f10" fmla="*/ f1 1 8638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5356"/>
              <a:gd name="f17" fmla="*/ f14 1 8638"/>
              <a:gd name="f18" fmla="*/ 0 1 f16"/>
              <a:gd name="f19" fmla="*/ f12 1 f16"/>
              <a:gd name="f20" fmla="*/ 0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5356" h="8638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sp>
        <p:nvSpPr>
          <p:cNvPr id="7" name="Rectangle 78"/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sl-SI"/>
          </a:p>
        </p:txBody>
      </p:sp>
      <p:sp>
        <p:nvSpPr>
          <p:cNvPr id="8" name="Naslov 1"/>
          <p:cNvSpPr txBox="1">
            <a:spLocks noGrp="1"/>
          </p:cNvSpPr>
          <p:nvPr>
            <p:ph type="title"/>
          </p:nvPr>
        </p:nvSpPr>
        <p:spPr>
          <a:xfrm>
            <a:off x="8160773" y="1113062"/>
            <a:ext cx="3382292" cy="3281955"/>
          </a:xfrm>
        </p:spPr>
        <p:txBody>
          <a:bodyPr anchor="b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3400"/>
              <a:t>Podpora učiteljev in logopedov je neprecenljiva</a:t>
            </a:r>
          </a:p>
        </p:txBody>
      </p:sp>
      <p:pic>
        <p:nvPicPr>
          <p:cNvPr id="9" name="Picture 2" descr="Prikaži izvorno sliko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1" y="1267779"/>
            <a:ext cx="6470907" cy="4319332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65129"/>
            <a:ext cx="12197940" cy="6004563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52115"/>
            <a:ext cx="12218285" cy="4857119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03197"/>
            <a:ext cx="12191996" cy="6451686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theme/theme1.xml><?xml version="1.0" encoding="utf-8"?>
<a:theme xmlns:a="http://schemas.openxmlformats.org/drawingml/2006/main" name="Naelektrena sejna sob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Ion%20Boardroom</Template>
  <TotalTime>28</TotalTime>
  <Words>66</Words>
  <Application>Microsoft Office PowerPoint</Application>
  <PresentationFormat>Širokozaslonsko</PresentationFormat>
  <Paragraphs>7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Naelektrena sejna soba</vt:lpstr>
      <vt:lpstr>Dan ozaveščanja o razvojno- jezikovni motnji (RJM)</vt:lpstr>
      <vt:lpstr>Dva otroka v povprečno velikem razredu imata RJM</vt:lpstr>
      <vt:lpstr>1 od 14 oseb ima nevidno motnjo, ki ji pravimo RJM</vt:lpstr>
      <vt:lpstr>RJM prizadene ljudi po vsem svetu ne glede na starost, spol ali etnično pripadnost</vt:lpstr>
      <vt:lpstr>Osebe z RJM imajo težave z izražanjem in razumevanjem</vt:lpstr>
      <vt:lpstr>Podpora učiteljev in logopedov je neprecenljiva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ozaveščanja o razvojno- jezikovni motnji (RJM)</dc:title>
  <dc:creator>Veronika Gabrijel</dc:creator>
  <cp:lastModifiedBy>Izidor Gabrijel</cp:lastModifiedBy>
  <cp:revision>3</cp:revision>
  <dcterms:created xsi:type="dcterms:W3CDTF">2021-10-14T18:07:53Z</dcterms:created>
  <dcterms:modified xsi:type="dcterms:W3CDTF">2021-10-15T04:13:07Z</dcterms:modified>
</cp:coreProperties>
</file>