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2351314" y="1136469"/>
            <a:ext cx="5904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/>
              <a:t>              15. september</a:t>
            </a:r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6552716" cy="1646302"/>
          </a:xfrm>
        </p:spPr>
        <p:txBody>
          <a:bodyPr/>
          <a:lstStyle/>
          <a:p>
            <a:r>
              <a:rPr lang="sl-SI" dirty="0"/>
              <a:t>Vrnitev Primorske k matični domovini</a:t>
            </a:r>
          </a:p>
        </p:txBody>
      </p:sp>
      <p:pic>
        <p:nvPicPr>
          <p:cNvPr id="6" name="Picture 2" descr="Proslava ob dnevu vrnitve Primorske k matični domovini, pren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832" y="4050836"/>
            <a:ext cx="4533991" cy="254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4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979714" y="1463040"/>
            <a:ext cx="8177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Zgoraj omenjeni datum je bil izbran kot spomin na podpis mirovne pogodbe med Italijo in SFRJ leta 1947. </a:t>
            </a:r>
          </a:p>
          <a:p>
            <a:r>
              <a:rPr lang="sl-SI" dirty="0"/>
              <a:t>Takratna država Jugoslavija je dobila nazaj večji del Primorske, vendar brez Trsta in Gorice. </a:t>
            </a:r>
          </a:p>
          <a:p>
            <a:r>
              <a:rPr lang="sl-SI" dirty="0"/>
              <a:t>Primorska je pripadla Italiji po prvi svetovni vojni.</a:t>
            </a:r>
          </a:p>
        </p:txBody>
      </p:sp>
      <p:pic>
        <p:nvPicPr>
          <p:cNvPr id="1026" name="Picture 2" descr="Dan vrnitve Primorske k matični domovini – Zgodovinski por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12" y="3054078"/>
            <a:ext cx="4876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jeZBesedilom 2"/>
          <p:cNvSpPr txBox="1"/>
          <p:nvPr/>
        </p:nvSpPr>
        <p:spPr>
          <a:xfrm>
            <a:off x="2612571" y="5492478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Vir: Internet (13. 9. 2021)</a:t>
            </a:r>
          </a:p>
        </p:txBody>
      </p:sp>
      <p:sp>
        <p:nvSpPr>
          <p:cNvPr id="4" name="Desna puščica 3"/>
          <p:cNvSpPr/>
          <p:nvPr/>
        </p:nvSpPr>
        <p:spPr>
          <a:xfrm>
            <a:off x="1306" y="8646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858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410789" y="535577"/>
            <a:ext cx="625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Vprašanje meja po 1. svetovni vojni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653143" y="1306286"/>
            <a:ext cx="3043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/>
              <a:t>Zahodna meja</a:t>
            </a:r>
          </a:p>
          <a:p>
            <a:r>
              <a:rPr lang="sl-SI"/>
              <a:t>Italija je z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Londonskim sporazumom</a:t>
            </a:r>
            <a:r>
              <a:rPr lang="sl-SI"/>
              <a:t> pridobila pravico prisvojiti si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četrtino</a:t>
            </a:r>
            <a:r>
              <a:rPr lang="sl-SI"/>
              <a:t> slovenskega ozemlja.</a:t>
            </a:r>
          </a:p>
          <a:p>
            <a:r>
              <a:rPr lang="sl-SI"/>
              <a:t>To se potrdi z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Rapallsko pogodbo (1920).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značba mesta vseb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3" y="3614610"/>
            <a:ext cx="3344091" cy="2669742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834845" y="6377416"/>
            <a:ext cx="34771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https://sl.wikipedia.org/wiki/Rapalska_pogodba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4930757" y="1157607"/>
            <a:ext cx="31643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 dirty="0"/>
              <a:t>Severna meja</a:t>
            </a:r>
          </a:p>
          <a:p>
            <a:endParaRPr lang="sl-SI" u="sng" dirty="0"/>
          </a:p>
          <a:p>
            <a:r>
              <a:rPr lang="sl-SI" b="1" dirty="0"/>
              <a:t>Rudolf Maister </a:t>
            </a:r>
            <a:r>
              <a:rPr lang="sl-SI" u="sng" dirty="0"/>
              <a:t>s prostovoljci zavzame Maribor (23. 11. 1918).</a:t>
            </a:r>
          </a:p>
          <a:p>
            <a:r>
              <a:rPr lang="sl-SI" u="sng" dirty="0"/>
              <a:t>Poskuša osvoboditi tudi Celovško kotlino.</a:t>
            </a:r>
          </a:p>
          <a:p>
            <a:r>
              <a:rPr lang="sl-SI" u="sng" dirty="0"/>
              <a:t>Sporno območje se razdeli na dve coni in se 10.10. 1920 izvede plebiscit. Sporno ozemlje pripade Republiki Avstriji. Naša severna meja je določena.</a:t>
            </a:r>
          </a:p>
          <a:p>
            <a:endParaRPr lang="sl-SI" u="sng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39" y="3614610"/>
            <a:ext cx="3489158" cy="2736558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4954820" y="5857559"/>
            <a:ext cx="314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https://siol.net/novice/slovenija/koroski-plebiscit-med-nacionalno-tragedijo-in-praznikom-domovine-91879</a:t>
            </a:r>
          </a:p>
        </p:txBody>
      </p:sp>
    </p:spTree>
    <p:extLst>
      <p:ext uri="{BB962C8B-B14F-4D97-AF65-F5344CB8AC3E}">
        <p14:creationId xmlns:p14="http://schemas.microsoft.com/office/powerpoint/2010/main" val="2189524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240971" y="770709"/>
            <a:ext cx="727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Socialistična federativna republika Jugoslavija</a:t>
            </a:r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Slovenci so del Kraljevine SHS (kasneje Kraljevine Jugoslavije) do 1945.</a:t>
            </a:r>
          </a:p>
          <a:p>
            <a:r>
              <a:rPr lang="sl-SI" dirty="0"/>
              <a:t>Med drugo svetovno vojno zasedejo ozemlje Kraljevine Nemci, Madžari, Italijani, Bolgari in Romuni.</a:t>
            </a:r>
          </a:p>
          <a:p>
            <a:r>
              <a:rPr lang="sl-SI" dirty="0"/>
              <a:t>Partizani načelu s Titom osvobodijo Jugoslavijo.</a:t>
            </a:r>
          </a:p>
          <a:p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590903" y="2259874"/>
            <a:ext cx="2926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/>
              <a:t>Po vojni je ustanovljena SFRJ na čelu s Titom.</a:t>
            </a:r>
          </a:p>
          <a:p>
            <a:r>
              <a:rPr lang="sl-SI" dirty="0"/>
              <a:t>Slovenija je ena izmed republik.</a:t>
            </a:r>
          </a:p>
          <a:p>
            <a:r>
              <a:rPr lang="sl-SI" dirty="0"/>
              <a:t>Ta propade 1991.</a:t>
            </a:r>
          </a:p>
        </p:txBody>
      </p:sp>
      <p:pic>
        <p:nvPicPr>
          <p:cNvPr id="6" name="Picture 2" descr="Zemlje bivše SFRJ ne mogu jedna bez druge - Biznis 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241" y="3994467"/>
            <a:ext cx="4121331" cy="204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5590903" y="6152606"/>
            <a:ext cx="3370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https://www.biznisinfo.ba/zemlje-bivse-sfrj-ne-mogu-jedna-bez-druge/</a:t>
            </a:r>
          </a:p>
        </p:txBody>
      </p:sp>
    </p:spTree>
    <p:extLst>
      <p:ext uri="{BB962C8B-B14F-4D97-AF65-F5344CB8AC3E}">
        <p14:creationId xmlns:p14="http://schemas.microsoft.com/office/powerpoint/2010/main" val="317640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213</Words>
  <Application>Microsoft Office PowerPoint</Application>
  <PresentationFormat>Širokozaslonsko</PresentationFormat>
  <Paragraphs>25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Gladko</vt:lpstr>
      <vt:lpstr>Vrnitev Primorske k matični domovini</vt:lpstr>
      <vt:lpstr>PowerPointova predstavitev</vt:lpstr>
      <vt:lpstr>PowerPointova predstavitev</vt:lpstr>
      <vt:lpstr>PowerPointova predstavitev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lokalni-učitelj</dc:creator>
  <cp:lastModifiedBy>Izidor Gabrijel</cp:lastModifiedBy>
  <cp:revision>8</cp:revision>
  <dcterms:created xsi:type="dcterms:W3CDTF">2021-09-13T11:07:48Z</dcterms:created>
  <dcterms:modified xsi:type="dcterms:W3CDTF">2021-09-14T09:55:21Z</dcterms:modified>
</cp:coreProperties>
</file>