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6" r:id="rId4"/>
    <p:sldId id="259" r:id="rId5"/>
    <p:sldId id="258" r:id="rId6"/>
    <p:sldId id="263" r:id="rId7"/>
    <p:sldId id="260" r:id="rId8"/>
    <p:sldId id="265" r:id="rId9"/>
    <p:sldId id="277" r:id="rId10"/>
    <p:sldId id="284" r:id="rId11"/>
    <p:sldId id="301" r:id="rId12"/>
    <p:sldId id="289" r:id="rId13"/>
    <p:sldId id="299" r:id="rId14"/>
    <p:sldId id="282" r:id="rId15"/>
    <p:sldId id="291" r:id="rId16"/>
    <p:sldId id="271" r:id="rId17"/>
    <p:sldId id="298" r:id="rId18"/>
    <p:sldId id="302" r:id="rId19"/>
    <p:sldId id="292" r:id="rId20"/>
    <p:sldId id="279" r:id="rId21"/>
    <p:sldId id="294" r:id="rId22"/>
    <p:sldId id="272" r:id="rId23"/>
    <p:sldId id="300" r:id="rId24"/>
    <p:sldId id="285" r:id="rId25"/>
    <p:sldId id="307" r:id="rId26"/>
    <p:sldId id="308" r:id="rId27"/>
    <p:sldId id="264" r:id="rId28"/>
    <p:sldId id="309" r:id="rId29"/>
    <p:sldId id="310" r:id="rId30"/>
    <p:sldId id="311" r:id="rId31"/>
    <p:sldId id="314" r:id="rId32"/>
    <p:sldId id="313" r:id="rId33"/>
    <p:sldId id="306" r:id="rId34"/>
    <p:sldId id="304" r:id="rId35"/>
    <p:sldId id="305" r:id="rId36"/>
    <p:sldId id="261" r:id="rId3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9FD132-C296-4F01-BB53-F9D9792CD3A4}" v="36" dt="2021-04-23T08:30:26.2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77" d="100"/>
          <a:sy n="77" d="100"/>
        </p:scale>
        <p:origin x="6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lka Rojec" userId="S::jelkar@osferdavesela.si::1d1b27b2-2e2f-4616-8a38-6dcb5eb5d268" providerId="AD" clId="Web-{DA9FD132-C296-4F01-BB53-F9D9792CD3A4}"/>
    <pc:docChg chg="modSld">
      <pc:chgData name="Jelka Rojec" userId="S::jelkar@osferdavesela.si::1d1b27b2-2e2f-4616-8a38-6dcb5eb5d268" providerId="AD" clId="Web-{DA9FD132-C296-4F01-BB53-F9D9792CD3A4}" dt="2021-04-23T08:30:26.231" v="29" actId="1076"/>
      <pc:docMkLst>
        <pc:docMk/>
      </pc:docMkLst>
      <pc:sldChg chg="addSp delSp modSp">
        <pc:chgData name="Jelka Rojec" userId="S::jelkar@osferdavesela.si::1d1b27b2-2e2f-4616-8a38-6dcb5eb5d268" providerId="AD" clId="Web-{DA9FD132-C296-4F01-BB53-F9D9792CD3A4}" dt="2021-04-23T06:16:08.404" v="27" actId="1076"/>
        <pc:sldMkLst>
          <pc:docMk/>
          <pc:sldMk cId="47391156" sldId="264"/>
        </pc:sldMkLst>
        <pc:spChg chg="add mod">
          <ac:chgData name="Jelka Rojec" userId="S::jelkar@osferdavesela.si::1d1b27b2-2e2f-4616-8a38-6dcb5eb5d268" providerId="AD" clId="Web-{DA9FD132-C296-4F01-BB53-F9D9792CD3A4}" dt="2021-04-23T06:16:08.404" v="27" actId="1076"/>
          <ac:spMkLst>
            <pc:docMk/>
            <pc:sldMk cId="47391156" sldId="264"/>
            <ac:spMk id="2" creationId="{03C65E46-6A9A-407E-9EAF-F3DECDB2FD1D}"/>
          </ac:spMkLst>
        </pc:spChg>
        <pc:spChg chg="add del mod">
          <ac:chgData name="Jelka Rojec" userId="S::jelkar@osferdavesela.si::1d1b27b2-2e2f-4616-8a38-6dcb5eb5d268" providerId="AD" clId="Web-{DA9FD132-C296-4F01-BB53-F9D9792CD3A4}" dt="2021-04-23T06:12:31.600" v="20"/>
          <ac:spMkLst>
            <pc:docMk/>
            <pc:sldMk cId="47391156" sldId="264"/>
            <ac:spMk id="4" creationId="{A01BAC31-813A-4E8A-9C8C-E244F2D9B29B}"/>
          </ac:spMkLst>
        </pc:spChg>
      </pc:sldChg>
      <pc:sldChg chg="modSp">
        <pc:chgData name="Jelka Rojec" userId="S::jelkar@osferdavesela.si::1d1b27b2-2e2f-4616-8a38-6dcb5eb5d268" providerId="AD" clId="Web-{DA9FD132-C296-4F01-BB53-F9D9792CD3A4}" dt="2021-04-23T06:08:16.202" v="7" actId="14100"/>
        <pc:sldMkLst>
          <pc:docMk/>
          <pc:sldMk cId="2241345058" sldId="265"/>
        </pc:sldMkLst>
        <pc:spChg chg="mod">
          <ac:chgData name="Jelka Rojec" userId="S::jelkar@osferdavesela.si::1d1b27b2-2e2f-4616-8a38-6dcb5eb5d268" providerId="AD" clId="Web-{DA9FD132-C296-4F01-BB53-F9D9792CD3A4}" dt="2021-04-23T06:08:02.639" v="5" actId="1076"/>
          <ac:spMkLst>
            <pc:docMk/>
            <pc:sldMk cId="2241345058" sldId="265"/>
            <ac:spMk id="4" creationId="{257D0C56-5704-4B75-A2F1-8B561F1E1864}"/>
          </ac:spMkLst>
        </pc:spChg>
        <pc:spChg chg="mod">
          <ac:chgData name="Jelka Rojec" userId="S::jelkar@osferdavesela.si::1d1b27b2-2e2f-4616-8a38-6dcb5eb5d268" providerId="AD" clId="Web-{DA9FD132-C296-4F01-BB53-F9D9792CD3A4}" dt="2021-04-23T06:08:16.202" v="7" actId="14100"/>
          <ac:spMkLst>
            <pc:docMk/>
            <pc:sldMk cId="2241345058" sldId="265"/>
            <ac:spMk id="6" creationId="{ED1D52CC-8C08-40C1-92E5-0F6A032598C2}"/>
          </ac:spMkLst>
        </pc:spChg>
      </pc:sldChg>
      <pc:sldChg chg="modSp">
        <pc:chgData name="Jelka Rojec" userId="S::jelkar@osferdavesela.si::1d1b27b2-2e2f-4616-8a38-6dcb5eb5d268" providerId="AD" clId="Web-{DA9FD132-C296-4F01-BB53-F9D9792CD3A4}" dt="2021-04-23T08:30:26.231" v="29" actId="1076"/>
        <pc:sldMkLst>
          <pc:docMk/>
          <pc:sldMk cId="1489307648" sldId="314"/>
        </pc:sldMkLst>
        <pc:spChg chg="mod">
          <ac:chgData name="Jelka Rojec" userId="S::jelkar@osferdavesela.si::1d1b27b2-2e2f-4616-8a38-6dcb5eb5d268" providerId="AD" clId="Web-{DA9FD132-C296-4F01-BB53-F9D9792CD3A4}" dt="2021-04-23T08:30:26.231" v="29" actId="1076"/>
          <ac:spMkLst>
            <pc:docMk/>
            <pc:sldMk cId="1489307648" sldId="314"/>
            <ac:spMk id="3" creationId="{832B4D90-5E17-4946-AC0C-736F6EC466B4}"/>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hyperlink" Target="http://utzo-ivancnagorica.si/blog/navdih-ulice-ferda-vesela" TargetMode="External"/><Relationship Id="rId13" Type="http://schemas.openxmlformats.org/officeDocument/2006/relationships/hyperlink" Target="http://www.mariborart.si/osebnost/-/article-display/joze-plecnik" TargetMode="External"/><Relationship Id="rId3" Type="http://schemas.openxmlformats.org/officeDocument/2006/relationships/hyperlink" Target="https://otroski.rtvslo.si/calendar/browser/spored/tvs1/2020-04-28/2840032" TargetMode="External"/><Relationship Id="rId7" Type="http://schemas.openxmlformats.org/officeDocument/2006/relationships/hyperlink" Target="https://www.obrazislovenskihpokrajin.si/oseba/vesel-ferdo/" TargetMode="External"/><Relationship Id="rId12" Type="http://schemas.openxmlformats.org/officeDocument/2006/relationships/hyperlink" Target="https://sloveniatour.si/joze-plecnik-the-architect-of-ljubljana-design-masterpieces/" TargetMode="External"/><Relationship Id="rId2" Type="http://schemas.openxmlformats.org/officeDocument/2006/relationships/hyperlink" Target="https://www.ng-slo.si/si/stalna-zbirka/1870-1900" TargetMode="External"/><Relationship Id="rId1" Type="http://schemas.openxmlformats.org/officeDocument/2006/relationships/hyperlink" Target="https://www.leksikon.si/Oseba/OsebaId/994" TargetMode="External"/><Relationship Id="rId6" Type="http://schemas.openxmlformats.org/officeDocument/2006/relationships/hyperlink" Target="https://www.rtvslo.si/mmc-priporoca/zgovorne-podobe-ki-jih-je-med-vojno-skiciral-ferdo-vesel/348889" TargetMode="External"/><Relationship Id="rId11" Type="http://schemas.openxmlformats.org/officeDocument/2006/relationships/hyperlink" Target="https://eucbeniki.sio.si/lum/3191/index4.html" TargetMode="External"/><Relationship Id="rId5" Type="http://schemas.openxmlformats.org/officeDocument/2006/relationships/hyperlink" Target="https://www.slovenska-biografija.si/oseba/sbi777795/" TargetMode="External"/><Relationship Id="rId10" Type="http://schemas.openxmlformats.org/officeDocument/2006/relationships/hyperlink" Target="https://www.nm.sik.si/si/eknjiznica/bioleks/?bid=2462" TargetMode="External"/><Relationship Id="rId4" Type="http://schemas.openxmlformats.org/officeDocument/2006/relationships/hyperlink" Target="https://www.sloart.si/vesel-ferdo" TargetMode="External"/><Relationship Id="rId9" Type="http://schemas.openxmlformats.org/officeDocument/2006/relationships/hyperlink" Target="https://radioprvi.rtvslo.si/2019/05/na-danasnji-dan-1382/" TargetMode="External"/><Relationship Id="rId14" Type="http://schemas.openxmlformats.org/officeDocument/2006/relationships/hyperlink" Target="https://www.leksikon.si/Oseba/OsebaId/196"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utzo-ivancnagorica.si/blog/navdih-ulice-ferda-vesela" TargetMode="External"/><Relationship Id="rId13" Type="http://schemas.openxmlformats.org/officeDocument/2006/relationships/hyperlink" Target="http://www.mariborart.si/osebnost/-/article-display/joze-plecnik" TargetMode="External"/><Relationship Id="rId3" Type="http://schemas.openxmlformats.org/officeDocument/2006/relationships/hyperlink" Target="https://otroski.rtvslo.si/calendar/browser/spored/tvs1/2020-04-28/2840032" TargetMode="External"/><Relationship Id="rId7" Type="http://schemas.openxmlformats.org/officeDocument/2006/relationships/hyperlink" Target="https://www.obrazislovenskihpokrajin.si/oseba/vesel-ferdo/" TargetMode="External"/><Relationship Id="rId12" Type="http://schemas.openxmlformats.org/officeDocument/2006/relationships/hyperlink" Target="https://sloveniatour.si/joze-plecnik-the-architect-of-ljubljana-design-masterpieces/" TargetMode="External"/><Relationship Id="rId2" Type="http://schemas.openxmlformats.org/officeDocument/2006/relationships/hyperlink" Target="https://www.ng-slo.si/si/stalna-zbirka/1870-1900" TargetMode="External"/><Relationship Id="rId1" Type="http://schemas.openxmlformats.org/officeDocument/2006/relationships/hyperlink" Target="https://www.leksikon.si/Oseba/OsebaId/994" TargetMode="External"/><Relationship Id="rId6" Type="http://schemas.openxmlformats.org/officeDocument/2006/relationships/hyperlink" Target="https://www.rtvslo.si/mmc-priporoca/zgovorne-podobe-ki-jih-je-med-vojno-skiciral-ferdo-vesel/348889" TargetMode="External"/><Relationship Id="rId11" Type="http://schemas.openxmlformats.org/officeDocument/2006/relationships/hyperlink" Target="https://eucbeniki.sio.si/lum/3191/index4.html" TargetMode="External"/><Relationship Id="rId5" Type="http://schemas.openxmlformats.org/officeDocument/2006/relationships/hyperlink" Target="https://www.slovenska-biografija.si/oseba/sbi777795/" TargetMode="External"/><Relationship Id="rId10" Type="http://schemas.openxmlformats.org/officeDocument/2006/relationships/hyperlink" Target="https://www.nm.sik.si/si/eknjiznica/bioleks/?bid=2462" TargetMode="External"/><Relationship Id="rId4" Type="http://schemas.openxmlformats.org/officeDocument/2006/relationships/hyperlink" Target="https://www.sloart.si/vesel-ferdo" TargetMode="External"/><Relationship Id="rId9" Type="http://schemas.openxmlformats.org/officeDocument/2006/relationships/hyperlink" Target="https://radioprvi.rtvslo.si/2019/05/na-danasnji-dan-1382/" TargetMode="External"/><Relationship Id="rId14" Type="http://schemas.openxmlformats.org/officeDocument/2006/relationships/hyperlink" Target="https://www.leksikon.si/Oseba/OsebaId/196"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366422-F647-4413-A681-58D2FDC00A4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271CFBF-E10B-4C38-A41D-CD2D47D675A1}">
      <dgm:prSet/>
      <dgm:spPr/>
      <dgm:t>
        <a:bodyPr/>
        <a:lstStyle/>
        <a:p>
          <a:r>
            <a:rPr lang="sl-SI" b="1"/>
            <a:t>VIRI IN LITERATURA</a:t>
          </a:r>
          <a:endParaRPr lang="en-US"/>
        </a:p>
      </dgm:t>
    </dgm:pt>
    <dgm:pt modelId="{ACFAEB7D-32CD-4B6F-BCEF-416F73B939DB}" type="parTrans" cxnId="{D8B54681-DF54-43A8-B40C-FDD93FFBEEB3}">
      <dgm:prSet/>
      <dgm:spPr/>
      <dgm:t>
        <a:bodyPr/>
        <a:lstStyle/>
        <a:p>
          <a:endParaRPr lang="en-US"/>
        </a:p>
      </dgm:t>
    </dgm:pt>
    <dgm:pt modelId="{C81A4A2B-4699-4731-83F3-8997935A1455}" type="sibTrans" cxnId="{D8B54681-DF54-43A8-B40C-FDD93FFBEEB3}">
      <dgm:prSet/>
      <dgm:spPr/>
      <dgm:t>
        <a:bodyPr/>
        <a:lstStyle/>
        <a:p>
          <a:endParaRPr lang="en-US"/>
        </a:p>
      </dgm:t>
    </dgm:pt>
    <dgm:pt modelId="{B4C6E9B7-A4F7-4E4A-8DB7-229BD4E828C1}">
      <dgm:prSet custT="1"/>
      <dgm:spPr/>
      <dgm:t>
        <a:bodyPr/>
        <a:lstStyle/>
        <a:p>
          <a:r>
            <a:rPr lang="sl-SI" sz="1400" dirty="0"/>
            <a:t>Ivanović, Nataša: »Ja, ja to je </a:t>
          </a:r>
          <a:r>
            <a:rPr lang="sl-SI" sz="1400" dirty="0" err="1"/>
            <a:t>grumlovški</a:t>
          </a:r>
          <a:r>
            <a:rPr lang="sl-SI" sz="1400" dirty="0"/>
            <a:t> Van </a:t>
          </a:r>
          <a:r>
            <a:rPr lang="sl-SI" sz="1400" dirty="0" err="1"/>
            <a:t>Gogh</a:t>
          </a:r>
          <a:r>
            <a:rPr lang="sl-SI" sz="1400" dirty="0"/>
            <a:t>.« </a:t>
          </a:r>
          <a:r>
            <a:rPr lang="sl-SI" sz="1400" dirty="0" err="1"/>
            <a:t>Grumlofski</a:t>
          </a:r>
          <a:r>
            <a:rPr lang="sl-SI" sz="1400" dirty="0"/>
            <a:t> graščak, slikar Ferdo Vesel. V: Kronika 60 (2012), str. 721</a:t>
          </a:r>
          <a:r>
            <a:rPr lang="sl-SI" sz="1200" dirty="0"/>
            <a:t>–</a:t>
          </a:r>
          <a:r>
            <a:rPr lang="sl-SI" sz="1400" dirty="0"/>
            <a:t>734. </a:t>
          </a:r>
          <a:endParaRPr lang="en-US" sz="1400" dirty="0"/>
        </a:p>
      </dgm:t>
    </dgm:pt>
    <dgm:pt modelId="{15713439-C21F-4DA1-8F06-6588734F8859}" type="parTrans" cxnId="{B155871A-E247-4F8D-B12F-67F447A784AF}">
      <dgm:prSet/>
      <dgm:spPr/>
      <dgm:t>
        <a:bodyPr/>
        <a:lstStyle/>
        <a:p>
          <a:endParaRPr lang="en-US"/>
        </a:p>
      </dgm:t>
    </dgm:pt>
    <dgm:pt modelId="{6AC9F9DF-EF2B-4294-88F7-D343EABE80A3}" type="sibTrans" cxnId="{B155871A-E247-4F8D-B12F-67F447A784AF}">
      <dgm:prSet/>
      <dgm:spPr/>
      <dgm:t>
        <a:bodyPr/>
        <a:lstStyle/>
        <a:p>
          <a:endParaRPr lang="en-US"/>
        </a:p>
      </dgm:t>
    </dgm:pt>
    <dgm:pt modelId="{31DB6541-8B00-4139-815F-1FD5AB5F64BE}">
      <dgm:prSet/>
      <dgm:spPr/>
      <dgm:t>
        <a:bodyPr/>
        <a:lstStyle/>
        <a:p>
          <a:r>
            <a:rPr lang="sl-SI"/>
            <a:t>Jakič, Ivan: Vsi gradovi na Slovenskem. Leksikon grajske zapuščine. Ljubljana: DZS, 1997.</a:t>
          </a:r>
          <a:endParaRPr lang="en-US"/>
        </a:p>
      </dgm:t>
    </dgm:pt>
    <dgm:pt modelId="{EF0822E8-C68E-4C53-ABBF-1AC38D4E98C5}" type="parTrans" cxnId="{3A871953-2F16-4375-91CA-1B5B965EDA8C}">
      <dgm:prSet/>
      <dgm:spPr/>
      <dgm:t>
        <a:bodyPr/>
        <a:lstStyle/>
        <a:p>
          <a:endParaRPr lang="en-US"/>
        </a:p>
      </dgm:t>
    </dgm:pt>
    <dgm:pt modelId="{9D3BA9D8-06A4-41F1-81AD-33F615B0EF19}" type="sibTrans" cxnId="{3A871953-2F16-4375-91CA-1B5B965EDA8C}">
      <dgm:prSet/>
      <dgm:spPr/>
      <dgm:t>
        <a:bodyPr/>
        <a:lstStyle/>
        <a:p>
          <a:endParaRPr lang="en-US"/>
        </a:p>
      </dgm:t>
    </dgm:pt>
    <dgm:pt modelId="{ED146DC6-2CC7-4436-B3F8-21656D57EA57}">
      <dgm:prSet/>
      <dgm:spPr/>
      <dgm:t>
        <a:bodyPr/>
        <a:lstStyle/>
        <a:p>
          <a:r>
            <a:rPr lang="sl-SI"/>
            <a:t>Kladnik, Darinka: Sto likovnikov na Slovenskem, Ljubljana, 2010.</a:t>
          </a:r>
          <a:endParaRPr lang="en-US"/>
        </a:p>
      </dgm:t>
    </dgm:pt>
    <dgm:pt modelId="{9187095B-A8D8-41FA-8388-DE22FECDDE4D}" type="parTrans" cxnId="{25D2F698-D71A-43C6-9322-612057FD8928}">
      <dgm:prSet/>
      <dgm:spPr/>
      <dgm:t>
        <a:bodyPr/>
        <a:lstStyle/>
        <a:p>
          <a:endParaRPr lang="en-US"/>
        </a:p>
      </dgm:t>
    </dgm:pt>
    <dgm:pt modelId="{8920E359-3FA0-4596-AE44-56810EA18566}" type="sibTrans" cxnId="{25D2F698-D71A-43C6-9322-612057FD8928}">
      <dgm:prSet/>
      <dgm:spPr/>
      <dgm:t>
        <a:bodyPr/>
        <a:lstStyle/>
        <a:p>
          <a:endParaRPr lang="en-US"/>
        </a:p>
      </dgm:t>
    </dgm:pt>
    <dgm:pt modelId="{7EEB4E37-29A4-43C5-AE3A-4770CA2DB43A}">
      <dgm:prSet/>
      <dgm:spPr/>
      <dgm:t>
        <a:bodyPr/>
        <a:lstStyle/>
        <a:p>
          <a:r>
            <a:rPr lang="sl-SI"/>
            <a:t>Komelj, Milček: Kronika Marjana Pogačnika o zaljubljencih v umetnost, Ljubljana, 2005.</a:t>
          </a:r>
          <a:endParaRPr lang="en-US"/>
        </a:p>
      </dgm:t>
    </dgm:pt>
    <dgm:pt modelId="{6BF059D0-6AF1-4BFB-9CAA-9847F187E604}" type="parTrans" cxnId="{3D7581AB-F3D9-43A5-BE56-E5238B7E4C3B}">
      <dgm:prSet/>
      <dgm:spPr/>
      <dgm:t>
        <a:bodyPr/>
        <a:lstStyle/>
        <a:p>
          <a:endParaRPr lang="en-US"/>
        </a:p>
      </dgm:t>
    </dgm:pt>
    <dgm:pt modelId="{9BE18AD2-8E27-430D-ACED-E9103899A9C9}" type="sibTrans" cxnId="{3D7581AB-F3D9-43A5-BE56-E5238B7E4C3B}">
      <dgm:prSet/>
      <dgm:spPr/>
      <dgm:t>
        <a:bodyPr/>
        <a:lstStyle/>
        <a:p>
          <a:endParaRPr lang="en-US"/>
        </a:p>
      </dgm:t>
    </dgm:pt>
    <dgm:pt modelId="{9E354CA5-4224-40B6-95FE-854BBD7B2E56}">
      <dgm:prSet custT="1"/>
      <dgm:spPr/>
      <dgm:t>
        <a:bodyPr/>
        <a:lstStyle/>
        <a:p>
          <a:r>
            <a:rPr lang="sl-SI" sz="1400" dirty="0"/>
            <a:t>Mikuž, Stane: Slikar Ferdo Vesel. Zbornik občine Grosuplje, št. 6, 1974, str. 209</a:t>
          </a:r>
          <a:r>
            <a:rPr lang="sl-SI" sz="1200" dirty="0"/>
            <a:t>–</a:t>
          </a:r>
          <a:r>
            <a:rPr lang="sl-SI" sz="1400" dirty="0"/>
            <a:t>222.</a:t>
          </a:r>
          <a:endParaRPr lang="en-US" sz="1400" dirty="0"/>
        </a:p>
      </dgm:t>
    </dgm:pt>
    <dgm:pt modelId="{9C94E840-6CA1-4E13-974D-112191ECD036}" type="parTrans" cxnId="{959E591E-8225-4E48-94F7-CD3AE7E04F2B}">
      <dgm:prSet/>
      <dgm:spPr/>
      <dgm:t>
        <a:bodyPr/>
        <a:lstStyle/>
        <a:p>
          <a:endParaRPr lang="en-US"/>
        </a:p>
      </dgm:t>
    </dgm:pt>
    <dgm:pt modelId="{426ECD23-A6CA-4C23-86B9-7485A8464766}" type="sibTrans" cxnId="{959E591E-8225-4E48-94F7-CD3AE7E04F2B}">
      <dgm:prSet/>
      <dgm:spPr/>
      <dgm:t>
        <a:bodyPr/>
        <a:lstStyle/>
        <a:p>
          <a:endParaRPr lang="en-US"/>
        </a:p>
      </dgm:t>
    </dgm:pt>
    <dgm:pt modelId="{6E596EA7-3F71-4536-B1A1-83B5473492AD}">
      <dgm:prSet custT="1"/>
      <dgm:spPr/>
      <dgm:t>
        <a:bodyPr/>
        <a:lstStyle/>
        <a:p>
          <a:r>
            <a:rPr lang="sl-SI" sz="1400" dirty="0"/>
            <a:t>Prijatelj, Mihael: Iz zgodovine Šentpavla na Dolenjskem. Zbornik občin Grosuplje, Ivančna Gorica, Dobrepolje, št. 21, 2000, str. 37</a:t>
          </a:r>
          <a:r>
            <a:rPr lang="sl-SI" sz="1200" dirty="0"/>
            <a:t>–</a:t>
          </a:r>
          <a:r>
            <a:rPr lang="sl-SI" sz="1400" dirty="0"/>
            <a:t>41.</a:t>
          </a:r>
          <a:endParaRPr lang="en-US" sz="1400" dirty="0"/>
        </a:p>
      </dgm:t>
    </dgm:pt>
    <dgm:pt modelId="{53334C9A-5B63-4D92-90B2-BB7B1F7D9EC2}" type="parTrans" cxnId="{D1344BDD-821B-4369-994E-E8F7923EFE29}">
      <dgm:prSet/>
      <dgm:spPr/>
      <dgm:t>
        <a:bodyPr/>
        <a:lstStyle/>
        <a:p>
          <a:endParaRPr lang="en-US"/>
        </a:p>
      </dgm:t>
    </dgm:pt>
    <dgm:pt modelId="{778836DB-6759-4556-972A-69AF4AFC239E}" type="sibTrans" cxnId="{D1344BDD-821B-4369-994E-E8F7923EFE29}">
      <dgm:prSet/>
      <dgm:spPr/>
      <dgm:t>
        <a:bodyPr/>
        <a:lstStyle/>
        <a:p>
          <a:endParaRPr lang="en-US"/>
        </a:p>
      </dgm:t>
    </dgm:pt>
    <dgm:pt modelId="{300A2879-0B9A-4401-9AFB-1F88F3B12DB2}">
      <dgm:prSet/>
      <dgm:spPr/>
      <dgm:t>
        <a:bodyPr/>
        <a:lstStyle/>
        <a:p>
          <a:r>
            <a:rPr lang="sl-SI"/>
            <a:t>Pri slikarju Ferdu Veselu. Slovenski narod, 3. maj 1930, št. 100, str. 3.</a:t>
          </a:r>
          <a:endParaRPr lang="en-US"/>
        </a:p>
      </dgm:t>
    </dgm:pt>
    <dgm:pt modelId="{BB2A7F8F-2A14-4D21-B528-4E47611BFDBF}" type="parTrans" cxnId="{95AA4AD5-40EA-48E2-A5AE-5921CFD43E9E}">
      <dgm:prSet/>
      <dgm:spPr/>
      <dgm:t>
        <a:bodyPr/>
        <a:lstStyle/>
        <a:p>
          <a:endParaRPr lang="en-US"/>
        </a:p>
      </dgm:t>
    </dgm:pt>
    <dgm:pt modelId="{726FABA0-2CEA-4650-986B-7338321E0F4F}" type="sibTrans" cxnId="{95AA4AD5-40EA-48E2-A5AE-5921CFD43E9E}">
      <dgm:prSet/>
      <dgm:spPr/>
      <dgm:t>
        <a:bodyPr/>
        <a:lstStyle/>
        <a:p>
          <a:endParaRPr lang="en-US"/>
        </a:p>
      </dgm:t>
    </dgm:pt>
    <dgm:pt modelId="{02F57FBB-F58E-40A7-AEB5-2C4F41B4D7DF}">
      <dgm:prSet custT="1"/>
      <dgm:spPr/>
      <dgm:t>
        <a:bodyPr/>
        <a:lstStyle/>
        <a:p>
          <a:r>
            <a:rPr lang="sl-SI" sz="1400" dirty="0"/>
            <a:t>Vrhunc, Polonca: Ferdo Vesel 1861</a:t>
          </a:r>
          <a:r>
            <a:rPr lang="sl-SI" sz="1200" dirty="0"/>
            <a:t>–</a:t>
          </a:r>
          <a:r>
            <a:rPr lang="sl-SI" sz="1400" dirty="0"/>
            <a:t>1946, Ljubljana, 1989.</a:t>
          </a:r>
          <a:endParaRPr lang="en-US" sz="1400" dirty="0"/>
        </a:p>
      </dgm:t>
    </dgm:pt>
    <dgm:pt modelId="{5F699645-D96A-4B06-A32E-EB87CF10A8CF}" type="parTrans" cxnId="{B95E160D-42A8-4A30-8AD0-1136209C5093}">
      <dgm:prSet/>
      <dgm:spPr/>
      <dgm:t>
        <a:bodyPr/>
        <a:lstStyle/>
        <a:p>
          <a:endParaRPr lang="en-US"/>
        </a:p>
      </dgm:t>
    </dgm:pt>
    <dgm:pt modelId="{08640D33-CD03-4777-A17B-4C184D668435}" type="sibTrans" cxnId="{B95E160D-42A8-4A30-8AD0-1136209C5093}">
      <dgm:prSet/>
      <dgm:spPr/>
      <dgm:t>
        <a:bodyPr/>
        <a:lstStyle/>
        <a:p>
          <a:endParaRPr lang="en-US"/>
        </a:p>
      </dgm:t>
    </dgm:pt>
    <dgm:pt modelId="{171D3BE3-3721-4E2F-ACAE-4B29C741473B}">
      <dgm:prSet custT="1"/>
      <dgm:spPr/>
      <dgm:t>
        <a:bodyPr/>
        <a:lstStyle/>
        <a:p>
          <a:r>
            <a:rPr lang="sl-SI" sz="1400" dirty="0"/>
            <a:t>Smrekar, Andrej: Še je sneg pod </a:t>
          </a:r>
          <a:r>
            <a:rPr lang="sl-SI" sz="1400" dirty="0" err="1"/>
            <a:t>Grumlofom</a:t>
          </a:r>
          <a:r>
            <a:rPr lang="sl-SI" sz="1400" dirty="0"/>
            <a:t>. Nove pridobitve 2001</a:t>
          </a:r>
          <a:r>
            <a:rPr lang="sl-SI" sz="1200" dirty="0"/>
            <a:t>–</a:t>
          </a:r>
          <a:r>
            <a:rPr lang="sl-SI" sz="1400" dirty="0"/>
            <a:t>2010 (ur. Barbara Jaki). Narodna galerija: Ljubljana, 2011, str. 236</a:t>
          </a:r>
          <a:r>
            <a:rPr lang="sl-SI" sz="1200" dirty="0"/>
            <a:t>–</a:t>
          </a:r>
          <a:r>
            <a:rPr lang="sl-SI" sz="1400" dirty="0"/>
            <a:t>237.</a:t>
          </a:r>
          <a:endParaRPr lang="en-US" sz="1400" dirty="0"/>
        </a:p>
      </dgm:t>
    </dgm:pt>
    <dgm:pt modelId="{89E767C0-20D2-44F9-9C28-CD27BCE3C544}" type="parTrans" cxnId="{5C3ABFC3-6EF5-4F44-8292-5393F2699B93}">
      <dgm:prSet/>
      <dgm:spPr/>
      <dgm:t>
        <a:bodyPr/>
        <a:lstStyle/>
        <a:p>
          <a:endParaRPr lang="en-US"/>
        </a:p>
      </dgm:t>
    </dgm:pt>
    <dgm:pt modelId="{8583F5B1-E9AB-4F43-B445-A8269A4F6321}" type="sibTrans" cxnId="{5C3ABFC3-6EF5-4F44-8292-5393F2699B93}">
      <dgm:prSet/>
      <dgm:spPr/>
      <dgm:t>
        <a:bodyPr/>
        <a:lstStyle/>
        <a:p>
          <a:endParaRPr lang="en-US"/>
        </a:p>
      </dgm:t>
    </dgm:pt>
    <dgm:pt modelId="{5A492E54-40E7-4DB7-AF2C-4806C773EC2C}">
      <dgm:prSet custT="1"/>
      <dgm:spPr/>
      <dgm:t>
        <a:bodyPr/>
        <a:lstStyle/>
        <a:p>
          <a:r>
            <a:rPr lang="sl-SI" sz="1500" dirty="0"/>
            <a:t>Stare, France in Zorman, Ivan.: Ferdo Vesel 1861</a:t>
          </a:r>
          <a:r>
            <a:rPr lang="sl-SI" sz="1200" dirty="0"/>
            <a:t>–</a:t>
          </a:r>
          <a:r>
            <a:rPr lang="sl-SI" sz="1500" dirty="0"/>
            <a:t>1946, Ljubljana, 1948.</a:t>
          </a:r>
          <a:endParaRPr lang="en-US" sz="1500" dirty="0"/>
        </a:p>
      </dgm:t>
    </dgm:pt>
    <dgm:pt modelId="{10F9406F-11A3-4AF2-A973-188CA57808CF}" type="parTrans" cxnId="{9A3A097C-D7ED-4B98-8E75-81E9546774D8}">
      <dgm:prSet/>
      <dgm:spPr/>
      <dgm:t>
        <a:bodyPr/>
        <a:lstStyle/>
        <a:p>
          <a:endParaRPr lang="en-US"/>
        </a:p>
      </dgm:t>
    </dgm:pt>
    <dgm:pt modelId="{3EFDBB79-841B-45BC-864B-4210510DB91D}" type="sibTrans" cxnId="{9A3A097C-D7ED-4B98-8E75-81E9546774D8}">
      <dgm:prSet/>
      <dgm:spPr/>
      <dgm:t>
        <a:bodyPr/>
        <a:lstStyle/>
        <a:p>
          <a:endParaRPr lang="en-US"/>
        </a:p>
      </dgm:t>
    </dgm:pt>
    <dgm:pt modelId="{E4553F39-7AD7-4F12-AC9D-ADD1207247B9}" type="pres">
      <dgm:prSet presAssocID="{07366422-F647-4413-A681-58D2FDC00A4A}" presName="vert0" presStyleCnt="0">
        <dgm:presLayoutVars>
          <dgm:dir/>
          <dgm:animOne val="branch"/>
          <dgm:animLvl val="lvl"/>
        </dgm:presLayoutVars>
      </dgm:prSet>
      <dgm:spPr/>
      <dgm:t>
        <a:bodyPr/>
        <a:lstStyle/>
        <a:p>
          <a:endParaRPr lang="sl-SI"/>
        </a:p>
      </dgm:t>
    </dgm:pt>
    <dgm:pt modelId="{8E7C26A1-6F46-484B-A6C9-22F1FADC0549}" type="pres">
      <dgm:prSet presAssocID="{A271CFBF-E10B-4C38-A41D-CD2D47D675A1}" presName="thickLine" presStyleLbl="alignNode1" presStyleIdx="0" presStyleCnt="11"/>
      <dgm:spPr/>
    </dgm:pt>
    <dgm:pt modelId="{6D1FD594-B365-497D-B941-3919F4520A86}" type="pres">
      <dgm:prSet presAssocID="{A271CFBF-E10B-4C38-A41D-CD2D47D675A1}" presName="horz1" presStyleCnt="0"/>
      <dgm:spPr/>
    </dgm:pt>
    <dgm:pt modelId="{57541CBD-9AEA-410A-A3B0-146E93735DD7}" type="pres">
      <dgm:prSet presAssocID="{A271CFBF-E10B-4C38-A41D-CD2D47D675A1}" presName="tx1" presStyleLbl="revTx" presStyleIdx="0" presStyleCnt="11"/>
      <dgm:spPr/>
      <dgm:t>
        <a:bodyPr/>
        <a:lstStyle/>
        <a:p>
          <a:endParaRPr lang="sl-SI"/>
        </a:p>
      </dgm:t>
    </dgm:pt>
    <dgm:pt modelId="{6B5DE02D-6A94-4852-B91A-375B9F718B4A}" type="pres">
      <dgm:prSet presAssocID="{A271CFBF-E10B-4C38-A41D-CD2D47D675A1}" presName="vert1" presStyleCnt="0"/>
      <dgm:spPr/>
    </dgm:pt>
    <dgm:pt modelId="{9B99A5F7-34E1-4767-AB2E-87869D0A0232}" type="pres">
      <dgm:prSet presAssocID="{B4C6E9B7-A4F7-4E4A-8DB7-229BD4E828C1}" presName="thickLine" presStyleLbl="alignNode1" presStyleIdx="1" presStyleCnt="11"/>
      <dgm:spPr/>
    </dgm:pt>
    <dgm:pt modelId="{90E33DD4-CCF8-4F4C-9505-E73C112EFFD8}" type="pres">
      <dgm:prSet presAssocID="{B4C6E9B7-A4F7-4E4A-8DB7-229BD4E828C1}" presName="horz1" presStyleCnt="0"/>
      <dgm:spPr/>
    </dgm:pt>
    <dgm:pt modelId="{59D4EBD9-8C60-487C-B172-587AA9F36247}" type="pres">
      <dgm:prSet presAssocID="{B4C6E9B7-A4F7-4E4A-8DB7-229BD4E828C1}" presName="tx1" presStyleLbl="revTx" presStyleIdx="1" presStyleCnt="11"/>
      <dgm:spPr/>
      <dgm:t>
        <a:bodyPr/>
        <a:lstStyle/>
        <a:p>
          <a:endParaRPr lang="sl-SI"/>
        </a:p>
      </dgm:t>
    </dgm:pt>
    <dgm:pt modelId="{49B7B43F-4A19-4F76-8A3B-5AA12F9159BC}" type="pres">
      <dgm:prSet presAssocID="{B4C6E9B7-A4F7-4E4A-8DB7-229BD4E828C1}" presName="vert1" presStyleCnt="0"/>
      <dgm:spPr/>
    </dgm:pt>
    <dgm:pt modelId="{552A7203-59C1-42B1-8172-9BF03C0F7530}" type="pres">
      <dgm:prSet presAssocID="{31DB6541-8B00-4139-815F-1FD5AB5F64BE}" presName="thickLine" presStyleLbl="alignNode1" presStyleIdx="2" presStyleCnt="11"/>
      <dgm:spPr/>
    </dgm:pt>
    <dgm:pt modelId="{C58585B9-0CC7-404E-9FBA-BB74561B5586}" type="pres">
      <dgm:prSet presAssocID="{31DB6541-8B00-4139-815F-1FD5AB5F64BE}" presName="horz1" presStyleCnt="0"/>
      <dgm:spPr/>
    </dgm:pt>
    <dgm:pt modelId="{065732B2-B69B-425C-811F-7D8301221E78}" type="pres">
      <dgm:prSet presAssocID="{31DB6541-8B00-4139-815F-1FD5AB5F64BE}" presName="tx1" presStyleLbl="revTx" presStyleIdx="2" presStyleCnt="11"/>
      <dgm:spPr/>
      <dgm:t>
        <a:bodyPr/>
        <a:lstStyle/>
        <a:p>
          <a:endParaRPr lang="sl-SI"/>
        </a:p>
      </dgm:t>
    </dgm:pt>
    <dgm:pt modelId="{D22BB01B-B220-4CFE-B5B1-B1C4EDFEF8BD}" type="pres">
      <dgm:prSet presAssocID="{31DB6541-8B00-4139-815F-1FD5AB5F64BE}" presName="vert1" presStyleCnt="0"/>
      <dgm:spPr/>
    </dgm:pt>
    <dgm:pt modelId="{35466806-D46D-4914-94D2-1A63249FFC43}" type="pres">
      <dgm:prSet presAssocID="{ED146DC6-2CC7-4436-B3F8-21656D57EA57}" presName="thickLine" presStyleLbl="alignNode1" presStyleIdx="3" presStyleCnt="11"/>
      <dgm:spPr/>
    </dgm:pt>
    <dgm:pt modelId="{2D6E7F2D-20E2-40A3-9BCB-EA461605AA85}" type="pres">
      <dgm:prSet presAssocID="{ED146DC6-2CC7-4436-B3F8-21656D57EA57}" presName="horz1" presStyleCnt="0"/>
      <dgm:spPr/>
    </dgm:pt>
    <dgm:pt modelId="{930AF198-AF94-49D8-9278-331599100281}" type="pres">
      <dgm:prSet presAssocID="{ED146DC6-2CC7-4436-B3F8-21656D57EA57}" presName="tx1" presStyleLbl="revTx" presStyleIdx="3" presStyleCnt="11"/>
      <dgm:spPr/>
      <dgm:t>
        <a:bodyPr/>
        <a:lstStyle/>
        <a:p>
          <a:endParaRPr lang="sl-SI"/>
        </a:p>
      </dgm:t>
    </dgm:pt>
    <dgm:pt modelId="{0B3015FD-F70E-4AA2-BE3B-55512C3ED69F}" type="pres">
      <dgm:prSet presAssocID="{ED146DC6-2CC7-4436-B3F8-21656D57EA57}" presName="vert1" presStyleCnt="0"/>
      <dgm:spPr/>
    </dgm:pt>
    <dgm:pt modelId="{B66FF5F5-DF15-4E78-BCE3-36BE224C370E}" type="pres">
      <dgm:prSet presAssocID="{7EEB4E37-29A4-43C5-AE3A-4770CA2DB43A}" presName="thickLine" presStyleLbl="alignNode1" presStyleIdx="4" presStyleCnt="11"/>
      <dgm:spPr/>
    </dgm:pt>
    <dgm:pt modelId="{994E3785-E346-4C8B-A2F7-057DE937F739}" type="pres">
      <dgm:prSet presAssocID="{7EEB4E37-29A4-43C5-AE3A-4770CA2DB43A}" presName="horz1" presStyleCnt="0"/>
      <dgm:spPr/>
    </dgm:pt>
    <dgm:pt modelId="{8D60C63C-252A-4B36-87CD-0F0D57AC7A31}" type="pres">
      <dgm:prSet presAssocID="{7EEB4E37-29A4-43C5-AE3A-4770CA2DB43A}" presName="tx1" presStyleLbl="revTx" presStyleIdx="4" presStyleCnt="11"/>
      <dgm:spPr/>
      <dgm:t>
        <a:bodyPr/>
        <a:lstStyle/>
        <a:p>
          <a:endParaRPr lang="sl-SI"/>
        </a:p>
      </dgm:t>
    </dgm:pt>
    <dgm:pt modelId="{11AB73F1-84BF-435B-972B-B39BB42FC7E6}" type="pres">
      <dgm:prSet presAssocID="{7EEB4E37-29A4-43C5-AE3A-4770CA2DB43A}" presName="vert1" presStyleCnt="0"/>
      <dgm:spPr/>
    </dgm:pt>
    <dgm:pt modelId="{A3C1D11C-5789-4A87-8F4D-6A21C2A0D35D}" type="pres">
      <dgm:prSet presAssocID="{9E354CA5-4224-40B6-95FE-854BBD7B2E56}" presName="thickLine" presStyleLbl="alignNode1" presStyleIdx="5" presStyleCnt="11"/>
      <dgm:spPr/>
    </dgm:pt>
    <dgm:pt modelId="{8DEF7E6A-7A52-41E7-8BE3-A04C9D1DD05D}" type="pres">
      <dgm:prSet presAssocID="{9E354CA5-4224-40B6-95FE-854BBD7B2E56}" presName="horz1" presStyleCnt="0"/>
      <dgm:spPr/>
    </dgm:pt>
    <dgm:pt modelId="{09D83CE0-4A7B-4F30-9C26-095FDCD757D1}" type="pres">
      <dgm:prSet presAssocID="{9E354CA5-4224-40B6-95FE-854BBD7B2E56}" presName="tx1" presStyleLbl="revTx" presStyleIdx="5" presStyleCnt="11"/>
      <dgm:spPr/>
      <dgm:t>
        <a:bodyPr/>
        <a:lstStyle/>
        <a:p>
          <a:endParaRPr lang="sl-SI"/>
        </a:p>
      </dgm:t>
    </dgm:pt>
    <dgm:pt modelId="{29734434-824D-49BC-8F90-30306AB57E27}" type="pres">
      <dgm:prSet presAssocID="{9E354CA5-4224-40B6-95FE-854BBD7B2E56}" presName="vert1" presStyleCnt="0"/>
      <dgm:spPr/>
    </dgm:pt>
    <dgm:pt modelId="{1853F2F4-FBF4-4C01-97A3-0F9A8E41FF90}" type="pres">
      <dgm:prSet presAssocID="{6E596EA7-3F71-4536-B1A1-83B5473492AD}" presName="thickLine" presStyleLbl="alignNode1" presStyleIdx="6" presStyleCnt="11"/>
      <dgm:spPr/>
    </dgm:pt>
    <dgm:pt modelId="{C7BCE2C3-A440-474C-8A9C-B33CFC6CCA47}" type="pres">
      <dgm:prSet presAssocID="{6E596EA7-3F71-4536-B1A1-83B5473492AD}" presName="horz1" presStyleCnt="0"/>
      <dgm:spPr/>
    </dgm:pt>
    <dgm:pt modelId="{BFDDC37F-B00B-44EC-8FAE-444D5FE06C26}" type="pres">
      <dgm:prSet presAssocID="{6E596EA7-3F71-4536-B1A1-83B5473492AD}" presName="tx1" presStyleLbl="revTx" presStyleIdx="6" presStyleCnt="11"/>
      <dgm:spPr/>
      <dgm:t>
        <a:bodyPr/>
        <a:lstStyle/>
        <a:p>
          <a:endParaRPr lang="sl-SI"/>
        </a:p>
      </dgm:t>
    </dgm:pt>
    <dgm:pt modelId="{B0537AB2-0A0C-40D9-B94B-346D1ED2F0E8}" type="pres">
      <dgm:prSet presAssocID="{6E596EA7-3F71-4536-B1A1-83B5473492AD}" presName="vert1" presStyleCnt="0"/>
      <dgm:spPr/>
    </dgm:pt>
    <dgm:pt modelId="{56DDB8EF-63B5-4C9D-AA70-1F543A073CB7}" type="pres">
      <dgm:prSet presAssocID="{300A2879-0B9A-4401-9AFB-1F88F3B12DB2}" presName="thickLine" presStyleLbl="alignNode1" presStyleIdx="7" presStyleCnt="11"/>
      <dgm:spPr/>
    </dgm:pt>
    <dgm:pt modelId="{D0945E61-1619-4993-9B36-B51D026C203A}" type="pres">
      <dgm:prSet presAssocID="{300A2879-0B9A-4401-9AFB-1F88F3B12DB2}" presName="horz1" presStyleCnt="0"/>
      <dgm:spPr/>
    </dgm:pt>
    <dgm:pt modelId="{0E6123F1-685A-41BB-A910-F731FB557DEF}" type="pres">
      <dgm:prSet presAssocID="{300A2879-0B9A-4401-9AFB-1F88F3B12DB2}" presName="tx1" presStyleLbl="revTx" presStyleIdx="7" presStyleCnt="11"/>
      <dgm:spPr/>
      <dgm:t>
        <a:bodyPr/>
        <a:lstStyle/>
        <a:p>
          <a:endParaRPr lang="sl-SI"/>
        </a:p>
      </dgm:t>
    </dgm:pt>
    <dgm:pt modelId="{F232DBC3-4C5F-4FD2-A759-472C5AB60368}" type="pres">
      <dgm:prSet presAssocID="{300A2879-0B9A-4401-9AFB-1F88F3B12DB2}" presName="vert1" presStyleCnt="0"/>
      <dgm:spPr/>
    </dgm:pt>
    <dgm:pt modelId="{60C3E638-3A11-4C7A-9B73-461DC1D4BCD2}" type="pres">
      <dgm:prSet presAssocID="{02F57FBB-F58E-40A7-AEB5-2C4F41B4D7DF}" presName="thickLine" presStyleLbl="alignNode1" presStyleIdx="8" presStyleCnt="11"/>
      <dgm:spPr/>
    </dgm:pt>
    <dgm:pt modelId="{56328888-6327-4C4D-93B6-52C0A70F8D14}" type="pres">
      <dgm:prSet presAssocID="{02F57FBB-F58E-40A7-AEB5-2C4F41B4D7DF}" presName="horz1" presStyleCnt="0"/>
      <dgm:spPr/>
    </dgm:pt>
    <dgm:pt modelId="{03026852-9A33-424A-9146-82FF9AF95F4C}" type="pres">
      <dgm:prSet presAssocID="{02F57FBB-F58E-40A7-AEB5-2C4F41B4D7DF}" presName="tx1" presStyleLbl="revTx" presStyleIdx="8" presStyleCnt="11"/>
      <dgm:spPr/>
      <dgm:t>
        <a:bodyPr/>
        <a:lstStyle/>
        <a:p>
          <a:endParaRPr lang="sl-SI"/>
        </a:p>
      </dgm:t>
    </dgm:pt>
    <dgm:pt modelId="{5749A542-BFCE-4375-947A-E4242D313C09}" type="pres">
      <dgm:prSet presAssocID="{02F57FBB-F58E-40A7-AEB5-2C4F41B4D7DF}" presName="vert1" presStyleCnt="0"/>
      <dgm:spPr/>
    </dgm:pt>
    <dgm:pt modelId="{1071699C-45E0-491D-89C0-3D54A8FB0CC4}" type="pres">
      <dgm:prSet presAssocID="{171D3BE3-3721-4E2F-ACAE-4B29C741473B}" presName="thickLine" presStyleLbl="alignNode1" presStyleIdx="9" presStyleCnt="11"/>
      <dgm:spPr/>
    </dgm:pt>
    <dgm:pt modelId="{6A71CC63-8722-4697-A97F-9114F75045A8}" type="pres">
      <dgm:prSet presAssocID="{171D3BE3-3721-4E2F-ACAE-4B29C741473B}" presName="horz1" presStyleCnt="0"/>
      <dgm:spPr/>
    </dgm:pt>
    <dgm:pt modelId="{0B79E8AF-2A50-419B-8D94-A69F28463371}" type="pres">
      <dgm:prSet presAssocID="{171D3BE3-3721-4E2F-ACAE-4B29C741473B}" presName="tx1" presStyleLbl="revTx" presStyleIdx="9" presStyleCnt="11"/>
      <dgm:spPr/>
      <dgm:t>
        <a:bodyPr/>
        <a:lstStyle/>
        <a:p>
          <a:endParaRPr lang="sl-SI"/>
        </a:p>
      </dgm:t>
    </dgm:pt>
    <dgm:pt modelId="{189CE8C3-A782-411E-AB4B-721F037EECE4}" type="pres">
      <dgm:prSet presAssocID="{171D3BE3-3721-4E2F-ACAE-4B29C741473B}" presName="vert1" presStyleCnt="0"/>
      <dgm:spPr/>
    </dgm:pt>
    <dgm:pt modelId="{B8AE3A12-7904-4CCA-940F-7753A1397F3E}" type="pres">
      <dgm:prSet presAssocID="{5A492E54-40E7-4DB7-AF2C-4806C773EC2C}" presName="thickLine" presStyleLbl="alignNode1" presStyleIdx="10" presStyleCnt="11"/>
      <dgm:spPr/>
    </dgm:pt>
    <dgm:pt modelId="{A447D445-D1CF-469E-8029-B6198396D3A0}" type="pres">
      <dgm:prSet presAssocID="{5A492E54-40E7-4DB7-AF2C-4806C773EC2C}" presName="horz1" presStyleCnt="0"/>
      <dgm:spPr/>
    </dgm:pt>
    <dgm:pt modelId="{C811AA24-509F-4869-B56A-8D313E2A9476}" type="pres">
      <dgm:prSet presAssocID="{5A492E54-40E7-4DB7-AF2C-4806C773EC2C}" presName="tx1" presStyleLbl="revTx" presStyleIdx="10" presStyleCnt="11"/>
      <dgm:spPr/>
      <dgm:t>
        <a:bodyPr/>
        <a:lstStyle/>
        <a:p>
          <a:endParaRPr lang="sl-SI"/>
        </a:p>
      </dgm:t>
    </dgm:pt>
    <dgm:pt modelId="{BAFA073C-F8BC-4A9F-9AB8-7A3810DBF1E2}" type="pres">
      <dgm:prSet presAssocID="{5A492E54-40E7-4DB7-AF2C-4806C773EC2C}" presName="vert1" presStyleCnt="0"/>
      <dgm:spPr/>
    </dgm:pt>
  </dgm:ptLst>
  <dgm:cxnLst>
    <dgm:cxn modelId="{3A871953-2F16-4375-91CA-1B5B965EDA8C}" srcId="{07366422-F647-4413-A681-58D2FDC00A4A}" destId="{31DB6541-8B00-4139-815F-1FD5AB5F64BE}" srcOrd="2" destOrd="0" parTransId="{EF0822E8-C68E-4C53-ABBF-1AC38D4E98C5}" sibTransId="{9D3BA9D8-06A4-41F1-81AD-33F615B0EF19}"/>
    <dgm:cxn modelId="{D22DCD29-DED5-45EE-A24C-7D8254C4AF2D}" type="presOf" srcId="{B4C6E9B7-A4F7-4E4A-8DB7-229BD4E828C1}" destId="{59D4EBD9-8C60-487C-B172-587AA9F36247}" srcOrd="0" destOrd="0" presId="urn:microsoft.com/office/officeart/2008/layout/LinedList"/>
    <dgm:cxn modelId="{3D7581AB-F3D9-43A5-BE56-E5238B7E4C3B}" srcId="{07366422-F647-4413-A681-58D2FDC00A4A}" destId="{7EEB4E37-29A4-43C5-AE3A-4770CA2DB43A}" srcOrd="4" destOrd="0" parTransId="{6BF059D0-6AF1-4BFB-9CAA-9847F187E604}" sibTransId="{9BE18AD2-8E27-430D-ACED-E9103899A9C9}"/>
    <dgm:cxn modelId="{9A3A097C-D7ED-4B98-8E75-81E9546774D8}" srcId="{07366422-F647-4413-A681-58D2FDC00A4A}" destId="{5A492E54-40E7-4DB7-AF2C-4806C773EC2C}" srcOrd="10" destOrd="0" parTransId="{10F9406F-11A3-4AF2-A973-188CA57808CF}" sibTransId="{3EFDBB79-841B-45BC-864B-4210510DB91D}"/>
    <dgm:cxn modelId="{796CE78B-67E8-41D8-A085-BA0E33D0B36C}" type="presOf" srcId="{07366422-F647-4413-A681-58D2FDC00A4A}" destId="{E4553F39-7AD7-4F12-AC9D-ADD1207247B9}" srcOrd="0" destOrd="0" presId="urn:microsoft.com/office/officeart/2008/layout/LinedList"/>
    <dgm:cxn modelId="{25D2F698-D71A-43C6-9322-612057FD8928}" srcId="{07366422-F647-4413-A681-58D2FDC00A4A}" destId="{ED146DC6-2CC7-4436-B3F8-21656D57EA57}" srcOrd="3" destOrd="0" parTransId="{9187095B-A8D8-41FA-8388-DE22FECDDE4D}" sibTransId="{8920E359-3FA0-4596-AE44-56810EA18566}"/>
    <dgm:cxn modelId="{959E591E-8225-4E48-94F7-CD3AE7E04F2B}" srcId="{07366422-F647-4413-A681-58D2FDC00A4A}" destId="{9E354CA5-4224-40B6-95FE-854BBD7B2E56}" srcOrd="5" destOrd="0" parTransId="{9C94E840-6CA1-4E13-974D-112191ECD036}" sibTransId="{426ECD23-A6CA-4C23-86B9-7485A8464766}"/>
    <dgm:cxn modelId="{B155871A-E247-4F8D-B12F-67F447A784AF}" srcId="{07366422-F647-4413-A681-58D2FDC00A4A}" destId="{B4C6E9B7-A4F7-4E4A-8DB7-229BD4E828C1}" srcOrd="1" destOrd="0" parTransId="{15713439-C21F-4DA1-8F06-6588734F8859}" sibTransId="{6AC9F9DF-EF2B-4294-88F7-D343EABE80A3}"/>
    <dgm:cxn modelId="{A936CF90-CCAE-4973-9C33-EB7DF9856591}" type="presOf" srcId="{300A2879-0B9A-4401-9AFB-1F88F3B12DB2}" destId="{0E6123F1-685A-41BB-A910-F731FB557DEF}" srcOrd="0" destOrd="0" presId="urn:microsoft.com/office/officeart/2008/layout/LinedList"/>
    <dgm:cxn modelId="{D8B54681-DF54-43A8-B40C-FDD93FFBEEB3}" srcId="{07366422-F647-4413-A681-58D2FDC00A4A}" destId="{A271CFBF-E10B-4C38-A41D-CD2D47D675A1}" srcOrd="0" destOrd="0" parTransId="{ACFAEB7D-32CD-4B6F-BCEF-416F73B939DB}" sibTransId="{C81A4A2B-4699-4731-83F3-8997935A1455}"/>
    <dgm:cxn modelId="{B95E160D-42A8-4A30-8AD0-1136209C5093}" srcId="{07366422-F647-4413-A681-58D2FDC00A4A}" destId="{02F57FBB-F58E-40A7-AEB5-2C4F41B4D7DF}" srcOrd="8" destOrd="0" parTransId="{5F699645-D96A-4B06-A32E-EB87CF10A8CF}" sibTransId="{08640D33-CD03-4777-A17B-4C184D668435}"/>
    <dgm:cxn modelId="{A3E9A09C-A1B1-454C-BF6E-D7A39586FB7E}" type="presOf" srcId="{7EEB4E37-29A4-43C5-AE3A-4770CA2DB43A}" destId="{8D60C63C-252A-4B36-87CD-0F0D57AC7A31}" srcOrd="0" destOrd="0" presId="urn:microsoft.com/office/officeart/2008/layout/LinedList"/>
    <dgm:cxn modelId="{7829EBD9-602B-47D5-8A70-7B3572E8E82C}" type="presOf" srcId="{31DB6541-8B00-4139-815F-1FD5AB5F64BE}" destId="{065732B2-B69B-425C-811F-7D8301221E78}" srcOrd="0" destOrd="0" presId="urn:microsoft.com/office/officeart/2008/layout/LinedList"/>
    <dgm:cxn modelId="{5B90366C-22B7-4A42-B858-264A0231C82B}" type="presOf" srcId="{171D3BE3-3721-4E2F-ACAE-4B29C741473B}" destId="{0B79E8AF-2A50-419B-8D94-A69F28463371}" srcOrd="0" destOrd="0" presId="urn:microsoft.com/office/officeart/2008/layout/LinedList"/>
    <dgm:cxn modelId="{8E76FC6C-339B-4646-9BEE-F4912CB4A858}" type="presOf" srcId="{6E596EA7-3F71-4536-B1A1-83B5473492AD}" destId="{BFDDC37F-B00B-44EC-8FAE-444D5FE06C26}" srcOrd="0" destOrd="0" presId="urn:microsoft.com/office/officeart/2008/layout/LinedList"/>
    <dgm:cxn modelId="{9384B3C2-0441-4944-9C77-4F3968D8C0E2}" type="presOf" srcId="{ED146DC6-2CC7-4436-B3F8-21656D57EA57}" destId="{930AF198-AF94-49D8-9278-331599100281}" srcOrd="0" destOrd="0" presId="urn:microsoft.com/office/officeart/2008/layout/LinedList"/>
    <dgm:cxn modelId="{D1344BDD-821B-4369-994E-E8F7923EFE29}" srcId="{07366422-F647-4413-A681-58D2FDC00A4A}" destId="{6E596EA7-3F71-4536-B1A1-83B5473492AD}" srcOrd="6" destOrd="0" parTransId="{53334C9A-5B63-4D92-90B2-BB7B1F7D9EC2}" sibTransId="{778836DB-6759-4556-972A-69AF4AFC239E}"/>
    <dgm:cxn modelId="{D3B78055-7971-46C8-BA44-F1273E80168F}" type="presOf" srcId="{02F57FBB-F58E-40A7-AEB5-2C4F41B4D7DF}" destId="{03026852-9A33-424A-9146-82FF9AF95F4C}" srcOrd="0" destOrd="0" presId="urn:microsoft.com/office/officeart/2008/layout/LinedList"/>
    <dgm:cxn modelId="{56761C0A-2D65-48C9-8BD4-F60DE718AB91}" type="presOf" srcId="{A271CFBF-E10B-4C38-A41D-CD2D47D675A1}" destId="{57541CBD-9AEA-410A-A3B0-146E93735DD7}" srcOrd="0" destOrd="0" presId="urn:microsoft.com/office/officeart/2008/layout/LinedList"/>
    <dgm:cxn modelId="{5C3ABFC3-6EF5-4F44-8292-5393F2699B93}" srcId="{07366422-F647-4413-A681-58D2FDC00A4A}" destId="{171D3BE3-3721-4E2F-ACAE-4B29C741473B}" srcOrd="9" destOrd="0" parTransId="{89E767C0-20D2-44F9-9C28-CD27BCE3C544}" sibTransId="{8583F5B1-E9AB-4F43-B445-A8269A4F6321}"/>
    <dgm:cxn modelId="{EE8F8731-6B6D-4A31-8D16-091672C4151E}" type="presOf" srcId="{5A492E54-40E7-4DB7-AF2C-4806C773EC2C}" destId="{C811AA24-509F-4869-B56A-8D313E2A9476}" srcOrd="0" destOrd="0" presId="urn:microsoft.com/office/officeart/2008/layout/LinedList"/>
    <dgm:cxn modelId="{95AA4AD5-40EA-48E2-A5AE-5921CFD43E9E}" srcId="{07366422-F647-4413-A681-58D2FDC00A4A}" destId="{300A2879-0B9A-4401-9AFB-1F88F3B12DB2}" srcOrd="7" destOrd="0" parTransId="{BB2A7F8F-2A14-4D21-B528-4E47611BFDBF}" sibTransId="{726FABA0-2CEA-4650-986B-7338321E0F4F}"/>
    <dgm:cxn modelId="{9CC17F7B-B721-4C75-A754-2FAD4B694B3A}" type="presOf" srcId="{9E354CA5-4224-40B6-95FE-854BBD7B2E56}" destId="{09D83CE0-4A7B-4F30-9C26-095FDCD757D1}" srcOrd="0" destOrd="0" presId="urn:microsoft.com/office/officeart/2008/layout/LinedList"/>
    <dgm:cxn modelId="{3CE89F4A-B3F6-4725-85A5-2D32462C69B6}" type="presParOf" srcId="{E4553F39-7AD7-4F12-AC9D-ADD1207247B9}" destId="{8E7C26A1-6F46-484B-A6C9-22F1FADC0549}" srcOrd="0" destOrd="0" presId="urn:microsoft.com/office/officeart/2008/layout/LinedList"/>
    <dgm:cxn modelId="{D228D1FA-9E7E-450B-9A6D-469F305A5264}" type="presParOf" srcId="{E4553F39-7AD7-4F12-AC9D-ADD1207247B9}" destId="{6D1FD594-B365-497D-B941-3919F4520A86}" srcOrd="1" destOrd="0" presId="urn:microsoft.com/office/officeart/2008/layout/LinedList"/>
    <dgm:cxn modelId="{5CD5081C-6897-4625-9D34-4795DE409C82}" type="presParOf" srcId="{6D1FD594-B365-497D-B941-3919F4520A86}" destId="{57541CBD-9AEA-410A-A3B0-146E93735DD7}" srcOrd="0" destOrd="0" presId="urn:microsoft.com/office/officeart/2008/layout/LinedList"/>
    <dgm:cxn modelId="{8FFE9DB3-0A39-4881-A987-81F47FB903A5}" type="presParOf" srcId="{6D1FD594-B365-497D-B941-3919F4520A86}" destId="{6B5DE02D-6A94-4852-B91A-375B9F718B4A}" srcOrd="1" destOrd="0" presId="urn:microsoft.com/office/officeart/2008/layout/LinedList"/>
    <dgm:cxn modelId="{949BDD1C-157C-4C5D-A1CB-F1331200FED0}" type="presParOf" srcId="{E4553F39-7AD7-4F12-AC9D-ADD1207247B9}" destId="{9B99A5F7-34E1-4767-AB2E-87869D0A0232}" srcOrd="2" destOrd="0" presId="urn:microsoft.com/office/officeart/2008/layout/LinedList"/>
    <dgm:cxn modelId="{D4333D09-0D25-400B-BD3D-D9EDD525CF56}" type="presParOf" srcId="{E4553F39-7AD7-4F12-AC9D-ADD1207247B9}" destId="{90E33DD4-CCF8-4F4C-9505-E73C112EFFD8}" srcOrd="3" destOrd="0" presId="urn:microsoft.com/office/officeart/2008/layout/LinedList"/>
    <dgm:cxn modelId="{2B8EB28D-B5B2-4FA0-8DF9-D287789B4624}" type="presParOf" srcId="{90E33DD4-CCF8-4F4C-9505-E73C112EFFD8}" destId="{59D4EBD9-8C60-487C-B172-587AA9F36247}" srcOrd="0" destOrd="0" presId="urn:microsoft.com/office/officeart/2008/layout/LinedList"/>
    <dgm:cxn modelId="{75E7ED4E-3604-4A38-B3C5-E8A953F03C07}" type="presParOf" srcId="{90E33DD4-CCF8-4F4C-9505-E73C112EFFD8}" destId="{49B7B43F-4A19-4F76-8A3B-5AA12F9159BC}" srcOrd="1" destOrd="0" presId="urn:microsoft.com/office/officeart/2008/layout/LinedList"/>
    <dgm:cxn modelId="{8CE996A0-D32B-4D74-8F9D-EF500B840A6D}" type="presParOf" srcId="{E4553F39-7AD7-4F12-AC9D-ADD1207247B9}" destId="{552A7203-59C1-42B1-8172-9BF03C0F7530}" srcOrd="4" destOrd="0" presId="urn:microsoft.com/office/officeart/2008/layout/LinedList"/>
    <dgm:cxn modelId="{E901B1F3-03BF-401D-BC47-ED6D5E7FAD30}" type="presParOf" srcId="{E4553F39-7AD7-4F12-AC9D-ADD1207247B9}" destId="{C58585B9-0CC7-404E-9FBA-BB74561B5586}" srcOrd="5" destOrd="0" presId="urn:microsoft.com/office/officeart/2008/layout/LinedList"/>
    <dgm:cxn modelId="{6B63350C-5C8C-4CE0-8F6C-BF3F9F2DA8A6}" type="presParOf" srcId="{C58585B9-0CC7-404E-9FBA-BB74561B5586}" destId="{065732B2-B69B-425C-811F-7D8301221E78}" srcOrd="0" destOrd="0" presId="urn:microsoft.com/office/officeart/2008/layout/LinedList"/>
    <dgm:cxn modelId="{838AA203-3A57-4739-9D53-3192EEF3DAAE}" type="presParOf" srcId="{C58585B9-0CC7-404E-9FBA-BB74561B5586}" destId="{D22BB01B-B220-4CFE-B5B1-B1C4EDFEF8BD}" srcOrd="1" destOrd="0" presId="urn:microsoft.com/office/officeart/2008/layout/LinedList"/>
    <dgm:cxn modelId="{379D58C1-9690-412B-AA5E-AD3FE88DBDD0}" type="presParOf" srcId="{E4553F39-7AD7-4F12-AC9D-ADD1207247B9}" destId="{35466806-D46D-4914-94D2-1A63249FFC43}" srcOrd="6" destOrd="0" presId="urn:microsoft.com/office/officeart/2008/layout/LinedList"/>
    <dgm:cxn modelId="{A262B4E9-D1F5-4ADB-9F06-03E336379155}" type="presParOf" srcId="{E4553F39-7AD7-4F12-AC9D-ADD1207247B9}" destId="{2D6E7F2D-20E2-40A3-9BCB-EA461605AA85}" srcOrd="7" destOrd="0" presId="urn:microsoft.com/office/officeart/2008/layout/LinedList"/>
    <dgm:cxn modelId="{5AF4FC7C-BA7D-415E-B0C4-D480E2CCFF63}" type="presParOf" srcId="{2D6E7F2D-20E2-40A3-9BCB-EA461605AA85}" destId="{930AF198-AF94-49D8-9278-331599100281}" srcOrd="0" destOrd="0" presId="urn:microsoft.com/office/officeart/2008/layout/LinedList"/>
    <dgm:cxn modelId="{82CC61E2-5CD0-49AD-8C21-1D101F872B66}" type="presParOf" srcId="{2D6E7F2D-20E2-40A3-9BCB-EA461605AA85}" destId="{0B3015FD-F70E-4AA2-BE3B-55512C3ED69F}" srcOrd="1" destOrd="0" presId="urn:microsoft.com/office/officeart/2008/layout/LinedList"/>
    <dgm:cxn modelId="{B218FAC1-9FB3-4634-8B00-B6A6CC43ABE4}" type="presParOf" srcId="{E4553F39-7AD7-4F12-AC9D-ADD1207247B9}" destId="{B66FF5F5-DF15-4E78-BCE3-36BE224C370E}" srcOrd="8" destOrd="0" presId="urn:microsoft.com/office/officeart/2008/layout/LinedList"/>
    <dgm:cxn modelId="{F1D8523F-2381-4D64-BE16-4A26DCEAF591}" type="presParOf" srcId="{E4553F39-7AD7-4F12-AC9D-ADD1207247B9}" destId="{994E3785-E346-4C8B-A2F7-057DE937F739}" srcOrd="9" destOrd="0" presId="urn:microsoft.com/office/officeart/2008/layout/LinedList"/>
    <dgm:cxn modelId="{9DFAF754-0326-451F-9B58-420CBE788228}" type="presParOf" srcId="{994E3785-E346-4C8B-A2F7-057DE937F739}" destId="{8D60C63C-252A-4B36-87CD-0F0D57AC7A31}" srcOrd="0" destOrd="0" presId="urn:microsoft.com/office/officeart/2008/layout/LinedList"/>
    <dgm:cxn modelId="{6474B60F-8888-4DF8-B1D1-33523541F604}" type="presParOf" srcId="{994E3785-E346-4C8B-A2F7-057DE937F739}" destId="{11AB73F1-84BF-435B-972B-B39BB42FC7E6}" srcOrd="1" destOrd="0" presId="urn:microsoft.com/office/officeart/2008/layout/LinedList"/>
    <dgm:cxn modelId="{A783F56C-82B4-4A76-B39B-68F9BFD39809}" type="presParOf" srcId="{E4553F39-7AD7-4F12-AC9D-ADD1207247B9}" destId="{A3C1D11C-5789-4A87-8F4D-6A21C2A0D35D}" srcOrd="10" destOrd="0" presId="urn:microsoft.com/office/officeart/2008/layout/LinedList"/>
    <dgm:cxn modelId="{FC9527FD-378D-4044-B6A1-FD2E137B1014}" type="presParOf" srcId="{E4553F39-7AD7-4F12-AC9D-ADD1207247B9}" destId="{8DEF7E6A-7A52-41E7-8BE3-A04C9D1DD05D}" srcOrd="11" destOrd="0" presId="urn:microsoft.com/office/officeart/2008/layout/LinedList"/>
    <dgm:cxn modelId="{85B46643-83F7-461D-9EB9-C5F022CC25F0}" type="presParOf" srcId="{8DEF7E6A-7A52-41E7-8BE3-A04C9D1DD05D}" destId="{09D83CE0-4A7B-4F30-9C26-095FDCD757D1}" srcOrd="0" destOrd="0" presId="urn:microsoft.com/office/officeart/2008/layout/LinedList"/>
    <dgm:cxn modelId="{3AEFE0B4-167B-47DD-9C2A-6623292EE707}" type="presParOf" srcId="{8DEF7E6A-7A52-41E7-8BE3-A04C9D1DD05D}" destId="{29734434-824D-49BC-8F90-30306AB57E27}" srcOrd="1" destOrd="0" presId="urn:microsoft.com/office/officeart/2008/layout/LinedList"/>
    <dgm:cxn modelId="{7CA71036-51DF-4222-A31E-DB42E47C60C5}" type="presParOf" srcId="{E4553F39-7AD7-4F12-AC9D-ADD1207247B9}" destId="{1853F2F4-FBF4-4C01-97A3-0F9A8E41FF90}" srcOrd="12" destOrd="0" presId="urn:microsoft.com/office/officeart/2008/layout/LinedList"/>
    <dgm:cxn modelId="{A35CDCA8-61B8-4CD2-9CB5-0725DFBB12F8}" type="presParOf" srcId="{E4553F39-7AD7-4F12-AC9D-ADD1207247B9}" destId="{C7BCE2C3-A440-474C-8A9C-B33CFC6CCA47}" srcOrd="13" destOrd="0" presId="urn:microsoft.com/office/officeart/2008/layout/LinedList"/>
    <dgm:cxn modelId="{621FD1CA-59EE-43AE-9B2C-02370CFED03B}" type="presParOf" srcId="{C7BCE2C3-A440-474C-8A9C-B33CFC6CCA47}" destId="{BFDDC37F-B00B-44EC-8FAE-444D5FE06C26}" srcOrd="0" destOrd="0" presId="urn:microsoft.com/office/officeart/2008/layout/LinedList"/>
    <dgm:cxn modelId="{29F479B4-2430-46C2-9D50-EFB23F75BF61}" type="presParOf" srcId="{C7BCE2C3-A440-474C-8A9C-B33CFC6CCA47}" destId="{B0537AB2-0A0C-40D9-B94B-346D1ED2F0E8}" srcOrd="1" destOrd="0" presId="urn:microsoft.com/office/officeart/2008/layout/LinedList"/>
    <dgm:cxn modelId="{38DA0E03-A997-40E5-8E33-D02B678043AA}" type="presParOf" srcId="{E4553F39-7AD7-4F12-AC9D-ADD1207247B9}" destId="{56DDB8EF-63B5-4C9D-AA70-1F543A073CB7}" srcOrd="14" destOrd="0" presId="urn:microsoft.com/office/officeart/2008/layout/LinedList"/>
    <dgm:cxn modelId="{5CE97C9C-1714-44EE-B34F-06F2D9D1C905}" type="presParOf" srcId="{E4553F39-7AD7-4F12-AC9D-ADD1207247B9}" destId="{D0945E61-1619-4993-9B36-B51D026C203A}" srcOrd="15" destOrd="0" presId="urn:microsoft.com/office/officeart/2008/layout/LinedList"/>
    <dgm:cxn modelId="{91C4AB17-E834-4C8C-9D10-49D87EA15A13}" type="presParOf" srcId="{D0945E61-1619-4993-9B36-B51D026C203A}" destId="{0E6123F1-685A-41BB-A910-F731FB557DEF}" srcOrd="0" destOrd="0" presId="urn:microsoft.com/office/officeart/2008/layout/LinedList"/>
    <dgm:cxn modelId="{790584BF-477D-4FA7-9050-BBBB6A2C8787}" type="presParOf" srcId="{D0945E61-1619-4993-9B36-B51D026C203A}" destId="{F232DBC3-4C5F-4FD2-A759-472C5AB60368}" srcOrd="1" destOrd="0" presId="urn:microsoft.com/office/officeart/2008/layout/LinedList"/>
    <dgm:cxn modelId="{3A9D93CF-D269-41CD-A00E-FF1780B3687A}" type="presParOf" srcId="{E4553F39-7AD7-4F12-AC9D-ADD1207247B9}" destId="{60C3E638-3A11-4C7A-9B73-461DC1D4BCD2}" srcOrd="16" destOrd="0" presId="urn:microsoft.com/office/officeart/2008/layout/LinedList"/>
    <dgm:cxn modelId="{F6F27712-221B-4C9B-86AE-47E4633EF994}" type="presParOf" srcId="{E4553F39-7AD7-4F12-AC9D-ADD1207247B9}" destId="{56328888-6327-4C4D-93B6-52C0A70F8D14}" srcOrd="17" destOrd="0" presId="urn:microsoft.com/office/officeart/2008/layout/LinedList"/>
    <dgm:cxn modelId="{CC4E6A73-B647-4832-9BBC-657DC04B9A28}" type="presParOf" srcId="{56328888-6327-4C4D-93B6-52C0A70F8D14}" destId="{03026852-9A33-424A-9146-82FF9AF95F4C}" srcOrd="0" destOrd="0" presId="urn:microsoft.com/office/officeart/2008/layout/LinedList"/>
    <dgm:cxn modelId="{44E85DF4-06F5-4ECD-B76F-6CB7BFB62DC4}" type="presParOf" srcId="{56328888-6327-4C4D-93B6-52C0A70F8D14}" destId="{5749A542-BFCE-4375-947A-E4242D313C09}" srcOrd="1" destOrd="0" presId="urn:microsoft.com/office/officeart/2008/layout/LinedList"/>
    <dgm:cxn modelId="{5DC61C23-4C04-4EC7-9374-C276452E4B61}" type="presParOf" srcId="{E4553F39-7AD7-4F12-AC9D-ADD1207247B9}" destId="{1071699C-45E0-491D-89C0-3D54A8FB0CC4}" srcOrd="18" destOrd="0" presId="urn:microsoft.com/office/officeart/2008/layout/LinedList"/>
    <dgm:cxn modelId="{F4C1297F-C2DF-4204-AA87-4783361D9329}" type="presParOf" srcId="{E4553F39-7AD7-4F12-AC9D-ADD1207247B9}" destId="{6A71CC63-8722-4697-A97F-9114F75045A8}" srcOrd="19" destOrd="0" presId="urn:microsoft.com/office/officeart/2008/layout/LinedList"/>
    <dgm:cxn modelId="{A844EE4F-8C7E-4F84-8387-F6EBA97BD998}" type="presParOf" srcId="{6A71CC63-8722-4697-A97F-9114F75045A8}" destId="{0B79E8AF-2A50-419B-8D94-A69F28463371}" srcOrd="0" destOrd="0" presId="urn:microsoft.com/office/officeart/2008/layout/LinedList"/>
    <dgm:cxn modelId="{47956B5A-7806-4FD0-AA91-C350E3041C5D}" type="presParOf" srcId="{6A71CC63-8722-4697-A97F-9114F75045A8}" destId="{189CE8C3-A782-411E-AB4B-721F037EECE4}" srcOrd="1" destOrd="0" presId="urn:microsoft.com/office/officeart/2008/layout/LinedList"/>
    <dgm:cxn modelId="{2F624A3C-EABE-4F30-AE7F-34934CB73C14}" type="presParOf" srcId="{E4553F39-7AD7-4F12-AC9D-ADD1207247B9}" destId="{B8AE3A12-7904-4CCA-940F-7753A1397F3E}" srcOrd="20" destOrd="0" presId="urn:microsoft.com/office/officeart/2008/layout/LinedList"/>
    <dgm:cxn modelId="{293482A5-234B-415B-BE94-EDBCA3C37B70}" type="presParOf" srcId="{E4553F39-7AD7-4F12-AC9D-ADD1207247B9}" destId="{A447D445-D1CF-469E-8029-B6198396D3A0}" srcOrd="21" destOrd="0" presId="urn:microsoft.com/office/officeart/2008/layout/LinedList"/>
    <dgm:cxn modelId="{D8F03BC1-3BED-4188-B73F-8D35500745E5}" type="presParOf" srcId="{A447D445-D1CF-469E-8029-B6198396D3A0}" destId="{C811AA24-509F-4869-B56A-8D313E2A9476}" srcOrd="0" destOrd="0" presId="urn:microsoft.com/office/officeart/2008/layout/LinedList"/>
    <dgm:cxn modelId="{AC9200E7-7058-46FF-BB7C-C785427F5EC7}" type="presParOf" srcId="{A447D445-D1CF-469E-8029-B6198396D3A0}" destId="{BAFA073C-F8BC-4A9F-9AB8-7A3810DBF1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6F40B9-4BB3-4D7A-9150-FD393C47590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6AA3C3D-09E2-4B42-BD2C-532E485FCAAB}">
      <dgm:prSet/>
      <dgm:spPr/>
      <dgm:t>
        <a:bodyPr/>
        <a:lstStyle/>
        <a:p>
          <a:r>
            <a:rPr lang="en-US" u="sng">
              <a:hlinkClick xmlns:r="http://schemas.openxmlformats.org/officeDocument/2006/relationships" r:id="rId1"/>
            </a:rPr>
            <a:t>Kamniško-komendski biografski leksikon &gt; Oseba</a:t>
          </a:r>
          <a:r>
            <a:rPr lang="en-US"/>
            <a:t> </a:t>
          </a:r>
        </a:p>
      </dgm:t>
    </dgm:pt>
    <dgm:pt modelId="{7BE4FF15-EE49-4CB9-93DA-6CD387A8DDE2}" type="parTrans" cxnId="{71C2551F-B3DB-4715-B9CC-99B00B32779A}">
      <dgm:prSet/>
      <dgm:spPr/>
      <dgm:t>
        <a:bodyPr/>
        <a:lstStyle/>
        <a:p>
          <a:endParaRPr lang="en-US"/>
        </a:p>
      </dgm:t>
    </dgm:pt>
    <dgm:pt modelId="{B9A4FBD4-7B79-4CB4-8DC0-FD697A08A60A}" type="sibTrans" cxnId="{71C2551F-B3DB-4715-B9CC-99B00B32779A}">
      <dgm:prSet/>
      <dgm:spPr/>
      <dgm:t>
        <a:bodyPr/>
        <a:lstStyle/>
        <a:p>
          <a:endParaRPr lang="en-US"/>
        </a:p>
      </dgm:t>
    </dgm:pt>
    <dgm:pt modelId="{9B8C6193-110E-47AB-90AF-74CC99CE5142}">
      <dgm:prSet/>
      <dgm:spPr/>
      <dgm:t>
        <a:bodyPr/>
        <a:lstStyle/>
        <a:p>
          <a:r>
            <a:rPr lang="en-US" u="sng" dirty="0">
              <a:hlinkClick xmlns:r="http://schemas.openxmlformats.org/officeDocument/2006/relationships" r:id="rId2"/>
            </a:rPr>
            <a:t>1870–1900 – </a:t>
          </a:r>
          <a:r>
            <a:rPr lang="en-US" u="sng" dirty="0" err="1">
              <a:hlinkClick xmlns:r="http://schemas.openxmlformats.org/officeDocument/2006/relationships" r:id="rId2"/>
            </a:rPr>
            <a:t>Narodna</a:t>
          </a:r>
          <a:r>
            <a:rPr lang="en-US" u="sng" dirty="0">
              <a:hlinkClick xmlns:r="http://schemas.openxmlformats.org/officeDocument/2006/relationships" r:id="rId2"/>
            </a:rPr>
            <a:t> </a:t>
          </a:r>
          <a:r>
            <a:rPr lang="en-US" u="sng" dirty="0" err="1">
              <a:hlinkClick xmlns:r="http://schemas.openxmlformats.org/officeDocument/2006/relationships" r:id="rId2"/>
            </a:rPr>
            <a:t>galerija</a:t>
          </a:r>
          <a:r>
            <a:rPr lang="en-US" u="sng" dirty="0">
              <a:hlinkClick xmlns:r="http://schemas.openxmlformats.org/officeDocument/2006/relationships" r:id="rId2"/>
            </a:rPr>
            <a:t> (ng-slo.si)</a:t>
          </a:r>
          <a:r>
            <a:rPr lang="en-US" dirty="0"/>
            <a:t> </a:t>
          </a:r>
        </a:p>
      </dgm:t>
    </dgm:pt>
    <dgm:pt modelId="{4FFB6D05-88E5-42D1-AF3B-7A9DFC995A6A}" type="parTrans" cxnId="{75D5DECA-81C2-45DF-8A2E-E8B82E96AAE5}">
      <dgm:prSet/>
      <dgm:spPr/>
      <dgm:t>
        <a:bodyPr/>
        <a:lstStyle/>
        <a:p>
          <a:endParaRPr lang="en-US"/>
        </a:p>
      </dgm:t>
    </dgm:pt>
    <dgm:pt modelId="{2A05EC3F-2B4D-46F5-A11B-3A153B40E8AB}" type="sibTrans" cxnId="{75D5DECA-81C2-45DF-8A2E-E8B82E96AAE5}">
      <dgm:prSet/>
      <dgm:spPr/>
      <dgm:t>
        <a:bodyPr/>
        <a:lstStyle/>
        <a:p>
          <a:endParaRPr lang="en-US"/>
        </a:p>
      </dgm:t>
    </dgm:pt>
    <dgm:pt modelId="{45D056BD-5007-404C-B180-11905BC27288}">
      <dgm:prSet/>
      <dgm:spPr/>
      <dgm:t>
        <a:bodyPr/>
        <a:lstStyle/>
        <a:p>
          <a:r>
            <a:rPr lang="en-US" u="sng" dirty="0" err="1">
              <a:hlinkClick xmlns:r="http://schemas.openxmlformats.org/officeDocument/2006/relationships" r:id="rId3"/>
            </a:rPr>
            <a:t>Otroški</a:t>
          </a:r>
          <a:r>
            <a:rPr lang="en-US" u="sng" dirty="0">
              <a:hlinkClick xmlns:r="http://schemas.openxmlformats.org/officeDocument/2006/relationships" r:id="rId3"/>
            </a:rPr>
            <a:t> portal </a:t>
          </a:r>
          <a:r>
            <a:rPr lang="en-US" u="sng" dirty="0">
              <a:hlinkClick xmlns:r="http://schemas.openxmlformats.org/officeDocument/2006/relationships" r:id="rId2"/>
            </a:rPr>
            <a:t>–</a:t>
          </a:r>
          <a:r>
            <a:rPr lang="en-US" u="sng" dirty="0">
              <a:hlinkClick xmlns:r="http://schemas.openxmlformats.org/officeDocument/2006/relationships" r:id="rId3"/>
            </a:rPr>
            <a:t> </a:t>
          </a:r>
          <a:r>
            <a:rPr lang="en-US" u="sng" dirty="0" err="1">
              <a:hlinkClick xmlns:r="http://schemas.openxmlformats.org/officeDocument/2006/relationships" r:id="rId3"/>
            </a:rPr>
            <a:t>Sejalci</a:t>
          </a:r>
          <a:r>
            <a:rPr lang="en-US" u="sng" dirty="0">
              <a:hlinkClick xmlns:r="http://schemas.openxmlformats.org/officeDocument/2006/relationships" r:id="rId3"/>
            </a:rPr>
            <a:t> </a:t>
          </a:r>
          <a:r>
            <a:rPr lang="en-US" u="sng" dirty="0" err="1">
              <a:hlinkClick xmlns:r="http://schemas.openxmlformats.org/officeDocument/2006/relationships" r:id="rId3"/>
            </a:rPr>
            <a:t>svetlobe</a:t>
          </a:r>
          <a:r>
            <a:rPr lang="en-US" u="sng" dirty="0">
              <a:hlinkClick xmlns:r="http://schemas.openxmlformats.org/officeDocument/2006/relationships" r:id="rId3"/>
            </a:rPr>
            <a:t>: </a:t>
          </a:r>
          <a:r>
            <a:rPr lang="en-US" u="sng" dirty="0" err="1">
              <a:hlinkClick xmlns:r="http://schemas.openxmlformats.org/officeDocument/2006/relationships" r:id="rId3"/>
            </a:rPr>
            <a:t>Pobegla</a:t>
          </a:r>
          <a:r>
            <a:rPr lang="en-US" u="sng" dirty="0">
              <a:hlinkClick xmlns:r="http://schemas.openxmlformats.org/officeDocument/2006/relationships" r:id="rId3"/>
            </a:rPr>
            <a:t> </a:t>
          </a:r>
          <a:r>
            <a:rPr lang="en-US" u="sng" dirty="0" err="1">
              <a:hlinkClick xmlns:r="http://schemas.openxmlformats.org/officeDocument/2006/relationships" r:id="rId3"/>
            </a:rPr>
            <a:t>frnikola</a:t>
          </a:r>
          <a:r>
            <a:rPr lang="en-US" u="sng" dirty="0">
              <a:hlinkClick xmlns:r="http://schemas.openxmlformats.org/officeDocument/2006/relationships" r:id="rId3"/>
            </a:rPr>
            <a:t>, </a:t>
          </a:r>
          <a:r>
            <a:rPr lang="en-US" u="sng" dirty="0" err="1">
              <a:hlinkClick xmlns:r="http://schemas.openxmlformats.org/officeDocument/2006/relationships" r:id="rId3"/>
            </a:rPr>
            <a:t>otroška</a:t>
          </a:r>
          <a:r>
            <a:rPr lang="en-US" u="sng" dirty="0">
              <a:hlinkClick xmlns:r="http://schemas.openxmlformats.org/officeDocument/2006/relationships" r:id="rId3"/>
            </a:rPr>
            <a:t> </a:t>
          </a:r>
          <a:r>
            <a:rPr lang="en-US" u="sng" dirty="0" err="1">
              <a:hlinkClick xmlns:r="http://schemas.openxmlformats.org/officeDocument/2006/relationships" r:id="rId3"/>
            </a:rPr>
            <a:t>igrana</a:t>
          </a:r>
          <a:r>
            <a:rPr lang="en-US" u="sng" dirty="0">
              <a:hlinkClick xmlns:r="http://schemas.openxmlformats.org/officeDocument/2006/relationships" r:id="rId3"/>
            </a:rPr>
            <a:t> </a:t>
          </a:r>
          <a:r>
            <a:rPr lang="en-US" u="sng" dirty="0" err="1">
              <a:hlinkClick xmlns:r="http://schemas.openxmlformats.org/officeDocument/2006/relationships" r:id="rId3"/>
            </a:rPr>
            <a:t>serija</a:t>
          </a:r>
          <a:r>
            <a:rPr lang="en-US" u="sng" dirty="0">
              <a:hlinkClick xmlns:r="http://schemas.openxmlformats.org/officeDocument/2006/relationships" r:id="rId3"/>
            </a:rPr>
            <a:t>, </a:t>
          </a:r>
          <a:r>
            <a:rPr lang="en-US" u="sng" dirty="0" err="1">
              <a:hlinkClick xmlns:r="http://schemas.openxmlformats.org/officeDocument/2006/relationships" r:id="rId3"/>
            </a:rPr>
            <a:t>ponovitev</a:t>
          </a:r>
          <a:r>
            <a:rPr lang="en-US" u="sng" dirty="0">
              <a:hlinkClick xmlns:r="http://schemas.openxmlformats.org/officeDocument/2006/relationships" r:id="rId3"/>
            </a:rPr>
            <a:t> (rtvslo.si)</a:t>
          </a:r>
          <a:endParaRPr lang="en-US" dirty="0"/>
        </a:p>
      </dgm:t>
    </dgm:pt>
    <dgm:pt modelId="{02F11429-92AB-47E2-B00F-C6414E0772A5}" type="parTrans" cxnId="{751F063A-2447-4EA3-8AF1-01A3E9690E8B}">
      <dgm:prSet/>
      <dgm:spPr/>
      <dgm:t>
        <a:bodyPr/>
        <a:lstStyle/>
        <a:p>
          <a:endParaRPr lang="en-US"/>
        </a:p>
      </dgm:t>
    </dgm:pt>
    <dgm:pt modelId="{9F13F5A6-2E44-4E88-8FE5-3B37B0FB12EB}" type="sibTrans" cxnId="{751F063A-2447-4EA3-8AF1-01A3E9690E8B}">
      <dgm:prSet/>
      <dgm:spPr/>
      <dgm:t>
        <a:bodyPr/>
        <a:lstStyle/>
        <a:p>
          <a:endParaRPr lang="en-US"/>
        </a:p>
      </dgm:t>
    </dgm:pt>
    <dgm:pt modelId="{DE0055C4-B9CF-4996-8812-C489DF6FD819}">
      <dgm:prSet/>
      <dgm:spPr/>
      <dgm:t>
        <a:bodyPr/>
        <a:lstStyle/>
        <a:p>
          <a:r>
            <a:rPr lang="en-US" u="sng" dirty="0">
              <a:hlinkClick xmlns:r="http://schemas.openxmlformats.org/officeDocument/2006/relationships" r:id="rId4"/>
            </a:rPr>
            <a:t>Vesel </a:t>
          </a:r>
          <a:r>
            <a:rPr lang="en-US" u="sng" dirty="0" err="1">
              <a:hlinkClick xmlns:r="http://schemas.openxmlformats.org/officeDocument/2006/relationships" r:id="rId4"/>
            </a:rPr>
            <a:t>Ferdo</a:t>
          </a:r>
          <a:r>
            <a:rPr lang="en-US" u="sng" dirty="0">
              <a:hlinkClick xmlns:r="http://schemas.openxmlformats.org/officeDocument/2006/relationships" r:id="rId4"/>
            </a:rPr>
            <a:t> </a:t>
          </a:r>
          <a:r>
            <a:rPr lang="en-US" u="sng" dirty="0">
              <a:hlinkClick xmlns:r="http://schemas.openxmlformats.org/officeDocument/2006/relationships" r:id="rId2"/>
            </a:rPr>
            <a:t>–</a:t>
          </a:r>
          <a:r>
            <a:rPr lang="en-US" u="sng" dirty="0">
              <a:hlinkClick xmlns:r="http://schemas.openxmlformats.org/officeDocument/2006/relationships" r:id="rId4"/>
            </a:rPr>
            <a:t> </a:t>
          </a:r>
          <a:r>
            <a:rPr lang="en-US" u="sng" dirty="0" err="1">
              <a:hlinkClick xmlns:r="http://schemas.openxmlformats.org/officeDocument/2006/relationships" r:id="rId4"/>
            </a:rPr>
            <a:t>Galerija</a:t>
          </a:r>
          <a:r>
            <a:rPr lang="en-US" u="sng" dirty="0">
              <a:hlinkClick xmlns:r="http://schemas.openxmlformats.org/officeDocument/2006/relationships" r:id="rId4"/>
            </a:rPr>
            <a:t> in </a:t>
          </a:r>
          <a:r>
            <a:rPr lang="en-US" u="sng" dirty="0" err="1">
              <a:hlinkClick xmlns:r="http://schemas.openxmlformats.org/officeDocument/2006/relationships" r:id="rId4"/>
            </a:rPr>
            <a:t>dražbena</a:t>
          </a:r>
          <a:r>
            <a:rPr lang="en-US" u="sng" dirty="0">
              <a:hlinkClick xmlns:r="http://schemas.openxmlformats.org/officeDocument/2006/relationships" r:id="rId4"/>
            </a:rPr>
            <a:t> </a:t>
          </a:r>
          <a:r>
            <a:rPr lang="en-US" u="sng" dirty="0" err="1">
              <a:hlinkClick xmlns:r="http://schemas.openxmlformats.org/officeDocument/2006/relationships" r:id="rId4"/>
            </a:rPr>
            <a:t>hiša</a:t>
          </a:r>
          <a:r>
            <a:rPr lang="en-US" u="sng" dirty="0">
              <a:hlinkClick xmlns:r="http://schemas.openxmlformats.org/officeDocument/2006/relationships" r:id="rId4"/>
            </a:rPr>
            <a:t> SLOART</a:t>
          </a:r>
          <a:endParaRPr lang="en-US" dirty="0"/>
        </a:p>
      </dgm:t>
    </dgm:pt>
    <dgm:pt modelId="{DE2964DB-9B7B-4761-93E2-308A1519D233}" type="parTrans" cxnId="{F8433DAC-8581-4ABA-946E-353FE30BD0D6}">
      <dgm:prSet/>
      <dgm:spPr/>
      <dgm:t>
        <a:bodyPr/>
        <a:lstStyle/>
        <a:p>
          <a:endParaRPr lang="en-US"/>
        </a:p>
      </dgm:t>
    </dgm:pt>
    <dgm:pt modelId="{CC1A121D-A482-4F1A-B509-90837418666E}" type="sibTrans" cxnId="{F8433DAC-8581-4ABA-946E-353FE30BD0D6}">
      <dgm:prSet/>
      <dgm:spPr/>
      <dgm:t>
        <a:bodyPr/>
        <a:lstStyle/>
        <a:p>
          <a:endParaRPr lang="en-US"/>
        </a:p>
      </dgm:t>
    </dgm:pt>
    <dgm:pt modelId="{6FB012E8-BEEC-42FA-8631-FF16FDA23090}">
      <dgm:prSet/>
      <dgm:spPr/>
      <dgm:t>
        <a:bodyPr/>
        <a:lstStyle/>
        <a:p>
          <a:r>
            <a:rPr lang="en-US" u="sng" dirty="0">
              <a:hlinkClick xmlns:r="http://schemas.openxmlformats.org/officeDocument/2006/relationships" r:id="rId5"/>
            </a:rPr>
            <a:t>Vesel, Ferdo (1861–1946) </a:t>
          </a:r>
          <a:r>
            <a:rPr lang="en-US" u="sng" dirty="0">
              <a:hlinkClick xmlns:r="http://schemas.openxmlformats.org/officeDocument/2006/relationships" r:id="rId2"/>
            </a:rPr>
            <a:t>–</a:t>
          </a:r>
          <a:r>
            <a:rPr lang="en-US" u="sng" dirty="0">
              <a:hlinkClick xmlns:r="http://schemas.openxmlformats.org/officeDocument/2006/relationships" r:id="rId5"/>
            </a:rPr>
            <a:t> </a:t>
          </a:r>
          <a:r>
            <a:rPr lang="en-US" u="sng" dirty="0" err="1">
              <a:hlinkClick xmlns:r="http://schemas.openxmlformats.org/officeDocument/2006/relationships" r:id="rId5"/>
            </a:rPr>
            <a:t>Slovenska</a:t>
          </a:r>
          <a:r>
            <a:rPr lang="en-US" u="sng" dirty="0">
              <a:hlinkClick xmlns:r="http://schemas.openxmlformats.org/officeDocument/2006/relationships" r:id="rId5"/>
            </a:rPr>
            <a:t> </a:t>
          </a:r>
          <a:r>
            <a:rPr lang="en-US" u="sng" dirty="0" err="1">
              <a:hlinkClick xmlns:r="http://schemas.openxmlformats.org/officeDocument/2006/relationships" r:id="rId5"/>
            </a:rPr>
            <a:t>biografija</a:t>
          </a:r>
          <a:r>
            <a:rPr lang="en-US" u="sng" dirty="0">
              <a:hlinkClick xmlns:r="http://schemas.openxmlformats.org/officeDocument/2006/relationships" r:id="rId5"/>
            </a:rPr>
            <a:t> (slovenska-biografija.si)</a:t>
          </a:r>
          <a:endParaRPr lang="en-US" dirty="0"/>
        </a:p>
      </dgm:t>
    </dgm:pt>
    <dgm:pt modelId="{662300F1-93CC-4FC7-B5A3-622B8AD2159D}" type="parTrans" cxnId="{012396E1-AEF9-41E3-A3E8-C062AF7FDFC0}">
      <dgm:prSet/>
      <dgm:spPr/>
      <dgm:t>
        <a:bodyPr/>
        <a:lstStyle/>
        <a:p>
          <a:endParaRPr lang="en-US"/>
        </a:p>
      </dgm:t>
    </dgm:pt>
    <dgm:pt modelId="{102B0A17-4BC0-4480-A8AB-385ADDB5108F}" type="sibTrans" cxnId="{012396E1-AEF9-41E3-A3E8-C062AF7FDFC0}">
      <dgm:prSet/>
      <dgm:spPr/>
      <dgm:t>
        <a:bodyPr/>
        <a:lstStyle/>
        <a:p>
          <a:endParaRPr lang="en-US"/>
        </a:p>
      </dgm:t>
    </dgm:pt>
    <dgm:pt modelId="{AA320538-4B69-48B7-ACB3-196663BC02F6}">
      <dgm:prSet/>
      <dgm:spPr/>
      <dgm:t>
        <a:bodyPr/>
        <a:lstStyle/>
        <a:p>
          <a:r>
            <a:rPr lang="en-US" u="sng" dirty="0" err="1">
              <a:hlinkClick xmlns:r="http://schemas.openxmlformats.org/officeDocument/2006/relationships" r:id="rId6"/>
            </a:rPr>
            <a:t>Zgovorne</a:t>
          </a:r>
          <a:r>
            <a:rPr lang="en-US" u="sng" dirty="0">
              <a:hlinkClick xmlns:r="http://schemas.openxmlformats.org/officeDocument/2006/relationships" r:id="rId6"/>
            </a:rPr>
            <a:t> </a:t>
          </a:r>
          <a:r>
            <a:rPr lang="en-US" u="sng" dirty="0" err="1">
              <a:hlinkClick xmlns:r="http://schemas.openxmlformats.org/officeDocument/2006/relationships" r:id="rId6"/>
            </a:rPr>
            <a:t>podobe</a:t>
          </a:r>
          <a:r>
            <a:rPr lang="en-US" u="sng" dirty="0">
              <a:hlinkClick xmlns:r="http://schemas.openxmlformats.org/officeDocument/2006/relationships" r:id="rId6"/>
            </a:rPr>
            <a:t>, </a:t>
          </a:r>
          <a:r>
            <a:rPr lang="en-US" u="sng" dirty="0" err="1">
              <a:hlinkClick xmlns:r="http://schemas.openxmlformats.org/officeDocument/2006/relationships" r:id="rId6"/>
            </a:rPr>
            <a:t>ki</a:t>
          </a:r>
          <a:r>
            <a:rPr lang="en-US" u="sng" dirty="0">
              <a:hlinkClick xmlns:r="http://schemas.openxmlformats.org/officeDocument/2006/relationships" r:id="rId6"/>
            </a:rPr>
            <a:t> </a:t>
          </a:r>
          <a:r>
            <a:rPr lang="en-US" u="sng" dirty="0" err="1">
              <a:hlinkClick xmlns:r="http://schemas.openxmlformats.org/officeDocument/2006/relationships" r:id="rId6"/>
            </a:rPr>
            <a:t>jih</a:t>
          </a:r>
          <a:r>
            <a:rPr lang="en-US" u="sng" dirty="0">
              <a:hlinkClick xmlns:r="http://schemas.openxmlformats.org/officeDocument/2006/relationships" r:id="rId6"/>
            </a:rPr>
            <a:t> je med </a:t>
          </a:r>
          <a:r>
            <a:rPr lang="en-US" u="sng" dirty="0" err="1">
              <a:hlinkClick xmlns:r="http://schemas.openxmlformats.org/officeDocument/2006/relationships" r:id="rId6"/>
            </a:rPr>
            <a:t>vojno</a:t>
          </a:r>
          <a:r>
            <a:rPr lang="en-US" u="sng" dirty="0">
              <a:hlinkClick xmlns:r="http://schemas.openxmlformats.org/officeDocument/2006/relationships" r:id="rId6"/>
            </a:rPr>
            <a:t> </a:t>
          </a:r>
          <a:r>
            <a:rPr lang="en-US" u="sng" dirty="0" err="1">
              <a:hlinkClick xmlns:r="http://schemas.openxmlformats.org/officeDocument/2006/relationships" r:id="rId6"/>
            </a:rPr>
            <a:t>skiciral</a:t>
          </a:r>
          <a:r>
            <a:rPr lang="en-US" u="sng" dirty="0">
              <a:hlinkClick xmlns:r="http://schemas.openxmlformats.org/officeDocument/2006/relationships" r:id="rId6"/>
            </a:rPr>
            <a:t> Ferdo </a:t>
          </a:r>
          <a:r>
            <a:rPr lang="en-US" u="sng" dirty="0" err="1">
              <a:hlinkClick xmlns:r="http://schemas.openxmlformats.org/officeDocument/2006/relationships" r:id="rId6"/>
            </a:rPr>
            <a:t>Vesel</a:t>
          </a:r>
          <a:r>
            <a:rPr lang="en-US" u="sng" dirty="0">
              <a:hlinkClick xmlns:r="http://schemas.openxmlformats.org/officeDocument/2006/relationships" r:id="rId6"/>
            </a:rPr>
            <a:t> </a:t>
          </a:r>
          <a:r>
            <a:rPr lang="en-US" u="sng" dirty="0">
              <a:hlinkClick xmlns:r="http://schemas.openxmlformats.org/officeDocument/2006/relationships" r:id="rId2"/>
            </a:rPr>
            <a:t>–</a:t>
          </a:r>
          <a:r>
            <a:rPr lang="en-US" u="sng" dirty="0">
              <a:hlinkClick xmlns:r="http://schemas.openxmlformats.org/officeDocument/2006/relationships" r:id="rId6"/>
            </a:rPr>
            <a:t> RTVSLO.si</a:t>
          </a:r>
          <a:endParaRPr lang="en-US" dirty="0"/>
        </a:p>
      </dgm:t>
    </dgm:pt>
    <dgm:pt modelId="{F4F10484-221A-4990-AA77-D245F111CE33}" type="parTrans" cxnId="{219B5561-F0AF-40FC-97AF-7C7870CE1E7D}">
      <dgm:prSet/>
      <dgm:spPr/>
      <dgm:t>
        <a:bodyPr/>
        <a:lstStyle/>
        <a:p>
          <a:endParaRPr lang="en-US"/>
        </a:p>
      </dgm:t>
    </dgm:pt>
    <dgm:pt modelId="{FB021AAF-1D45-4441-89ED-C76848FAD6AD}" type="sibTrans" cxnId="{219B5561-F0AF-40FC-97AF-7C7870CE1E7D}">
      <dgm:prSet/>
      <dgm:spPr/>
      <dgm:t>
        <a:bodyPr/>
        <a:lstStyle/>
        <a:p>
          <a:endParaRPr lang="en-US"/>
        </a:p>
      </dgm:t>
    </dgm:pt>
    <dgm:pt modelId="{7BAE2AAA-234C-429F-BB85-F08EA566EC41}">
      <dgm:prSet/>
      <dgm:spPr/>
      <dgm:t>
        <a:bodyPr/>
        <a:lstStyle/>
        <a:p>
          <a:r>
            <a:rPr lang="en-US" u="sng" dirty="0">
              <a:hlinkClick xmlns:r="http://schemas.openxmlformats.org/officeDocument/2006/relationships" r:id="rId7"/>
            </a:rPr>
            <a:t>VESEL, Ferdo | </a:t>
          </a:r>
          <a:r>
            <a:rPr lang="en-US" u="sng" dirty="0" err="1">
              <a:hlinkClick xmlns:r="http://schemas.openxmlformats.org/officeDocument/2006/relationships" r:id="rId7"/>
            </a:rPr>
            <a:t>Obrazi</a:t>
          </a:r>
          <a:r>
            <a:rPr lang="en-US" u="sng" dirty="0">
              <a:hlinkClick xmlns:r="http://schemas.openxmlformats.org/officeDocument/2006/relationships" r:id="rId7"/>
            </a:rPr>
            <a:t> </a:t>
          </a:r>
          <a:r>
            <a:rPr lang="en-US" u="sng" dirty="0" err="1">
              <a:hlinkClick xmlns:r="http://schemas.openxmlformats.org/officeDocument/2006/relationships" r:id="rId7"/>
            </a:rPr>
            <a:t>slovenskih</a:t>
          </a:r>
          <a:r>
            <a:rPr lang="en-US" u="sng" dirty="0">
              <a:hlinkClick xmlns:r="http://schemas.openxmlformats.org/officeDocument/2006/relationships" r:id="rId7"/>
            </a:rPr>
            <a:t> </a:t>
          </a:r>
          <a:r>
            <a:rPr lang="en-US" u="sng" dirty="0" err="1">
              <a:hlinkClick xmlns:r="http://schemas.openxmlformats.org/officeDocument/2006/relationships" r:id="rId7"/>
            </a:rPr>
            <a:t>pokrajin</a:t>
          </a:r>
          <a:endParaRPr lang="en-US" dirty="0"/>
        </a:p>
      </dgm:t>
    </dgm:pt>
    <dgm:pt modelId="{BA635947-9020-4FA3-8BD3-7ADDD7B71407}" type="parTrans" cxnId="{CE151DC5-30D1-4865-9C4C-58C834FF7A13}">
      <dgm:prSet/>
      <dgm:spPr/>
      <dgm:t>
        <a:bodyPr/>
        <a:lstStyle/>
        <a:p>
          <a:endParaRPr lang="en-US"/>
        </a:p>
      </dgm:t>
    </dgm:pt>
    <dgm:pt modelId="{C4CAF607-1291-4F9F-B5CE-8B9F2E4A54D4}" type="sibTrans" cxnId="{CE151DC5-30D1-4865-9C4C-58C834FF7A13}">
      <dgm:prSet/>
      <dgm:spPr/>
      <dgm:t>
        <a:bodyPr/>
        <a:lstStyle/>
        <a:p>
          <a:endParaRPr lang="en-US"/>
        </a:p>
      </dgm:t>
    </dgm:pt>
    <dgm:pt modelId="{7D30F810-48F2-4C33-BBDC-5586C2F6C631}">
      <dgm:prSet/>
      <dgm:spPr/>
      <dgm:t>
        <a:bodyPr/>
        <a:lstStyle/>
        <a:p>
          <a:r>
            <a:rPr lang="en-US" u="sng">
              <a:hlinkClick xmlns:r="http://schemas.openxmlformats.org/officeDocument/2006/relationships" r:id="rId8"/>
            </a:rPr>
            <a:t>Navdih Ulice Ferda Vesela – UTŽO IVANČNA GORICA (utzo-ivancnagorica.si)</a:t>
          </a:r>
          <a:endParaRPr lang="en-US"/>
        </a:p>
      </dgm:t>
    </dgm:pt>
    <dgm:pt modelId="{ED7025BD-34C8-430B-9F10-DE5B1246A609}" type="parTrans" cxnId="{6E690160-3173-4A10-8A49-9079466D9777}">
      <dgm:prSet/>
      <dgm:spPr/>
      <dgm:t>
        <a:bodyPr/>
        <a:lstStyle/>
        <a:p>
          <a:endParaRPr lang="en-US"/>
        </a:p>
      </dgm:t>
    </dgm:pt>
    <dgm:pt modelId="{9082D16A-1DCA-4C15-A8DF-08D0C14CBE13}" type="sibTrans" cxnId="{6E690160-3173-4A10-8A49-9079466D9777}">
      <dgm:prSet/>
      <dgm:spPr/>
      <dgm:t>
        <a:bodyPr/>
        <a:lstStyle/>
        <a:p>
          <a:endParaRPr lang="en-US"/>
        </a:p>
      </dgm:t>
    </dgm:pt>
    <dgm:pt modelId="{BC42E123-FFC0-47EC-B3D0-1552DD9E49CD}">
      <dgm:prSet/>
      <dgm:spPr/>
      <dgm:t>
        <a:bodyPr/>
        <a:lstStyle/>
        <a:p>
          <a:r>
            <a:rPr lang="en-US" u="sng" dirty="0">
              <a:hlinkClick xmlns:r="http://schemas.openxmlformats.org/officeDocument/2006/relationships" r:id="rId9"/>
            </a:rPr>
            <a:t>18. </a:t>
          </a:r>
          <a:r>
            <a:rPr lang="en-US" u="sng" dirty="0" err="1">
              <a:hlinkClick xmlns:r="http://schemas.openxmlformats.org/officeDocument/2006/relationships" r:id="rId9"/>
            </a:rPr>
            <a:t>maj</a:t>
          </a:r>
          <a:r>
            <a:rPr lang="en-US" u="sng" dirty="0">
              <a:hlinkClick xmlns:r="http://schemas.openxmlformats.org/officeDocument/2006/relationships" r:id="rId9"/>
            </a:rPr>
            <a:t> </a:t>
          </a:r>
          <a:r>
            <a:rPr lang="en-US" u="sng" dirty="0">
              <a:hlinkClick xmlns:r="http://schemas.openxmlformats.org/officeDocument/2006/relationships" r:id="rId2"/>
            </a:rPr>
            <a:t>–</a:t>
          </a:r>
          <a:r>
            <a:rPr lang="en-US" u="sng" dirty="0">
              <a:hlinkClick xmlns:r="http://schemas.openxmlformats.org/officeDocument/2006/relationships" r:id="rId9"/>
            </a:rPr>
            <a:t> Radio </a:t>
          </a:r>
          <a:r>
            <a:rPr lang="en-US" u="sng" dirty="0" err="1">
              <a:hlinkClick xmlns:r="http://schemas.openxmlformats.org/officeDocument/2006/relationships" r:id="rId9"/>
            </a:rPr>
            <a:t>Prvi</a:t>
          </a:r>
          <a:r>
            <a:rPr lang="en-US" u="sng" dirty="0">
              <a:hlinkClick xmlns:r="http://schemas.openxmlformats.org/officeDocument/2006/relationships" r:id="rId9"/>
            </a:rPr>
            <a:t> (rtvslo.si)</a:t>
          </a:r>
          <a:endParaRPr lang="en-US" dirty="0"/>
        </a:p>
      </dgm:t>
    </dgm:pt>
    <dgm:pt modelId="{6CAD1D2F-AEFA-45CD-936B-45856A8D0F7D}" type="parTrans" cxnId="{961A1EB9-B6D5-4AC3-B2EA-6A15F348D109}">
      <dgm:prSet/>
      <dgm:spPr/>
      <dgm:t>
        <a:bodyPr/>
        <a:lstStyle/>
        <a:p>
          <a:endParaRPr lang="en-US"/>
        </a:p>
      </dgm:t>
    </dgm:pt>
    <dgm:pt modelId="{ECC79550-FB4A-4540-B035-3E65278578BF}" type="sibTrans" cxnId="{961A1EB9-B6D5-4AC3-B2EA-6A15F348D109}">
      <dgm:prSet/>
      <dgm:spPr/>
      <dgm:t>
        <a:bodyPr/>
        <a:lstStyle/>
        <a:p>
          <a:endParaRPr lang="en-US"/>
        </a:p>
      </dgm:t>
    </dgm:pt>
    <dgm:pt modelId="{7A9C604B-CCE4-4053-B47E-59A13C2CEEC4}">
      <dgm:prSet/>
      <dgm:spPr/>
      <dgm:t>
        <a:bodyPr/>
        <a:lstStyle/>
        <a:p>
          <a:r>
            <a:rPr lang="en-US" u="sng">
              <a:hlinkClick xmlns:r="http://schemas.openxmlformats.org/officeDocument/2006/relationships" r:id="rId10"/>
            </a:rPr>
            <a:t>Dolenjski biografski leksikon | Knjižnica Mirana Jarca Novo mesto</a:t>
          </a:r>
          <a:endParaRPr lang="en-US"/>
        </a:p>
      </dgm:t>
    </dgm:pt>
    <dgm:pt modelId="{C229B738-A466-451C-9A7D-DCE1B8A5752F}" type="parTrans" cxnId="{2F105F50-DA76-4605-91D2-0558D6488A28}">
      <dgm:prSet/>
      <dgm:spPr/>
      <dgm:t>
        <a:bodyPr/>
        <a:lstStyle/>
        <a:p>
          <a:endParaRPr lang="en-US"/>
        </a:p>
      </dgm:t>
    </dgm:pt>
    <dgm:pt modelId="{C65F8BEA-29BB-4E0E-85B4-CCDE42672639}" type="sibTrans" cxnId="{2F105F50-DA76-4605-91D2-0558D6488A28}">
      <dgm:prSet/>
      <dgm:spPr/>
      <dgm:t>
        <a:bodyPr/>
        <a:lstStyle/>
        <a:p>
          <a:endParaRPr lang="en-US"/>
        </a:p>
      </dgm:t>
    </dgm:pt>
    <dgm:pt modelId="{E530F807-EEE4-4A86-BAC9-6AD42E1DF6FC}">
      <dgm:prSet/>
      <dgm:spPr/>
      <dgm:t>
        <a:bodyPr/>
        <a:lstStyle/>
        <a:p>
          <a:r>
            <a:rPr lang="en-US" u="sng">
              <a:hlinkClick xmlns:r="http://schemas.openxmlformats.org/officeDocument/2006/relationships" r:id="rId11"/>
            </a:rPr>
            <a:t>REALIZEM, IMPRESIONIZEM</a:t>
          </a:r>
          <a:endParaRPr lang="en-US"/>
        </a:p>
      </dgm:t>
    </dgm:pt>
    <dgm:pt modelId="{F704C1E2-3F6C-4C0D-BA7C-F434147387C8}" type="parTrans" cxnId="{A1BBFCB0-64C8-40AC-AF35-D72B8321D2A8}">
      <dgm:prSet/>
      <dgm:spPr/>
      <dgm:t>
        <a:bodyPr/>
        <a:lstStyle/>
        <a:p>
          <a:endParaRPr lang="en-US"/>
        </a:p>
      </dgm:t>
    </dgm:pt>
    <dgm:pt modelId="{CB815A17-C512-4222-9904-5EB3F5472D48}" type="sibTrans" cxnId="{A1BBFCB0-64C8-40AC-AF35-D72B8321D2A8}">
      <dgm:prSet/>
      <dgm:spPr/>
      <dgm:t>
        <a:bodyPr/>
        <a:lstStyle/>
        <a:p>
          <a:endParaRPr lang="en-US"/>
        </a:p>
      </dgm:t>
    </dgm:pt>
    <dgm:pt modelId="{2B6765E1-7666-42D1-8FDE-30A97B709937}">
      <dgm:prSet/>
      <dgm:spPr/>
      <dgm:t>
        <a:bodyPr/>
        <a:lstStyle/>
        <a:p>
          <a:r>
            <a:rPr lang="en-US" u="sng">
              <a:hlinkClick xmlns:r="http://schemas.openxmlformats.org/officeDocument/2006/relationships" r:id="rId12"/>
            </a:rPr>
            <a:t>Jože Plečnik: the Architect of Ljubljana Design Masterpieces | Slovenia Tour</a:t>
          </a:r>
          <a:endParaRPr lang="en-US"/>
        </a:p>
      </dgm:t>
    </dgm:pt>
    <dgm:pt modelId="{E550F730-883C-41E2-BFD9-92D6ABB738D7}" type="parTrans" cxnId="{BD0EAE15-DCB8-42D9-906E-F4B356FA762C}">
      <dgm:prSet/>
      <dgm:spPr/>
      <dgm:t>
        <a:bodyPr/>
        <a:lstStyle/>
        <a:p>
          <a:endParaRPr lang="en-US"/>
        </a:p>
      </dgm:t>
    </dgm:pt>
    <dgm:pt modelId="{EDC35A4C-4D0D-4C66-A791-48D8CB9987DB}" type="sibTrans" cxnId="{BD0EAE15-DCB8-42D9-906E-F4B356FA762C}">
      <dgm:prSet/>
      <dgm:spPr/>
      <dgm:t>
        <a:bodyPr/>
        <a:lstStyle/>
        <a:p>
          <a:endParaRPr lang="en-US"/>
        </a:p>
      </dgm:t>
    </dgm:pt>
    <dgm:pt modelId="{2874B5E4-7A19-44CB-87FF-09C272B86D89}">
      <dgm:prSet/>
      <dgm:spPr/>
      <dgm:t>
        <a:bodyPr/>
        <a:lstStyle/>
        <a:p>
          <a:r>
            <a:rPr lang="en-US" u="sng" dirty="0" err="1">
              <a:hlinkClick xmlns:r="http://schemas.openxmlformats.org/officeDocument/2006/relationships" r:id="rId13"/>
            </a:rPr>
            <a:t>Pogled</a:t>
          </a:r>
          <a:r>
            <a:rPr lang="en-US" u="sng" dirty="0">
              <a:hlinkClick xmlns:r="http://schemas.openxmlformats.org/officeDocument/2006/relationships" r:id="rId13"/>
            </a:rPr>
            <a:t> </a:t>
          </a:r>
          <a:r>
            <a:rPr lang="en-US" u="sng" dirty="0" err="1">
              <a:hlinkClick xmlns:r="http://schemas.openxmlformats.org/officeDocument/2006/relationships" r:id="rId13"/>
            </a:rPr>
            <a:t>osebnosti</a:t>
          </a:r>
          <a:r>
            <a:rPr lang="en-US" u="sng" dirty="0">
              <a:hlinkClick xmlns:r="http://schemas.openxmlformats.org/officeDocument/2006/relationships" r:id="rId13"/>
            </a:rPr>
            <a:t> </a:t>
          </a:r>
          <a:r>
            <a:rPr lang="en-US" u="sng" dirty="0">
              <a:hlinkClick xmlns:r="http://schemas.openxmlformats.org/officeDocument/2006/relationships" r:id="rId2"/>
            </a:rPr>
            <a:t>–</a:t>
          </a:r>
          <a:r>
            <a:rPr lang="en-US" u="sng" dirty="0">
              <a:hlinkClick xmlns:r="http://schemas.openxmlformats.org/officeDocument/2006/relationships" r:id="rId13"/>
            </a:rPr>
            <a:t> </a:t>
          </a:r>
          <a:r>
            <a:rPr lang="en-US" u="sng" dirty="0" err="1">
              <a:hlinkClick xmlns:r="http://schemas.openxmlformats.org/officeDocument/2006/relationships" r:id="rId13"/>
            </a:rPr>
            <a:t>Likovna</a:t>
          </a:r>
          <a:r>
            <a:rPr lang="en-US" u="sng" dirty="0">
              <a:hlinkClick xmlns:r="http://schemas.openxmlformats.org/officeDocument/2006/relationships" r:id="rId13"/>
            </a:rPr>
            <a:t> </a:t>
          </a:r>
          <a:r>
            <a:rPr lang="en-US" u="sng" dirty="0" err="1">
              <a:hlinkClick xmlns:r="http://schemas.openxmlformats.org/officeDocument/2006/relationships" r:id="rId13"/>
            </a:rPr>
            <a:t>umetnost</a:t>
          </a:r>
          <a:r>
            <a:rPr lang="en-US" u="sng" dirty="0">
              <a:hlinkClick xmlns:r="http://schemas.openxmlformats.org/officeDocument/2006/relationships" r:id="rId13"/>
            </a:rPr>
            <a:t> v </a:t>
          </a:r>
          <a:r>
            <a:rPr lang="en-US" u="sng" dirty="0" err="1">
              <a:hlinkClick xmlns:r="http://schemas.openxmlformats.org/officeDocument/2006/relationships" r:id="rId13"/>
            </a:rPr>
            <a:t>prostoru</a:t>
          </a:r>
          <a:r>
            <a:rPr lang="en-US" u="sng" dirty="0">
              <a:hlinkClick xmlns:r="http://schemas.openxmlformats.org/officeDocument/2006/relationships" r:id="rId13"/>
            </a:rPr>
            <a:t> </a:t>
          </a:r>
          <a:r>
            <a:rPr lang="en-US" u="sng" dirty="0" err="1">
              <a:hlinkClick xmlns:r="http://schemas.openxmlformats.org/officeDocument/2006/relationships" r:id="rId13"/>
            </a:rPr>
            <a:t>mesta</a:t>
          </a:r>
          <a:r>
            <a:rPr lang="en-US" u="sng" dirty="0">
              <a:hlinkClick xmlns:r="http://schemas.openxmlformats.org/officeDocument/2006/relationships" r:id="rId13"/>
            </a:rPr>
            <a:t> Maribor (mariborart.si)</a:t>
          </a:r>
          <a:endParaRPr lang="en-US" dirty="0"/>
        </a:p>
      </dgm:t>
    </dgm:pt>
    <dgm:pt modelId="{8CE77B62-B0C6-4373-BE14-0EC7ADA28591}" type="parTrans" cxnId="{BE222887-F31F-46E6-B37F-D3156960536E}">
      <dgm:prSet/>
      <dgm:spPr/>
      <dgm:t>
        <a:bodyPr/>
        <a:lstStyle/>
        <a:p>
          <a:endParaRPr lang="en-US"/>
        </a:p>
      </dgm:t>
    </dgm:pt>
    <dgm:pt modelId="{6BD657B7-F450-48E4-94AB-F91F3EFA3D1E}" type="sibTrans" cxnId="{BE222887-F31F-46E6-B37F-D3156960536E}">
      <dgm:prSet/>
      <dgm:spPr/>
      <dgm:t>
        <a:bodyPr/>
        <a:lstStyle/>
        <a:p>
          <a:endParaRPr lang="en-US"/>
        </a:p>
      </dgm:t>
    </dgm:pt>
    <dgm:pt modelId="{8B999D62-0592-4715-BAE1-59F82DEE72BB}">
      <dgm:prSet/>
      <dgm:spPr/>
      <dgm:t>
        <a:bodyPr/>
        <a:lstStyle/>
        <a:p>
          <a:r>
            <a:rPr lang="en-US" u="sng">
              <a:hlinkClick xmlns:r="http://schemas.openxmlformats.org/officeDocument/2006/relationships" r:id="rId14"/>
            </a:rPr>
            <a:t>Kamniško-komendski biografski leksikon &gt; Oseba</a:t>
          </a:r>
          <a:endParaRPr lang="en-US"/>
        </a:p>
      </dgm:t>
    </dgm:pt>
    <dgm:pt modelId="{E381E332-9320-4917-8213-6982B8054B64}" type="parTrans" cxnId="{D45F85B1-4BF2-4A28-AC76-4EE615759672}">
      <dgm:prSet/>
      <dgm:spPr/>
      <dgm:t>
        <a:bodyPr/>
        <a:lstStyle/>
        <a:p>
          <a:endParaRPr lang="en-US"/>
        </a:p>
      </dgm:t>
    </dgm:pt>
    <dgm:pt modelId="{56CB5035-CEBF-4673-9873-8C12D94C2E26}" type="sibTrans" cxnId="{D45F85B1-4BF2-4A28-AC76-4EE615759672}">
      <dgm:prSet/>
      <dgm:spPr/>
      <dgm:t>
        <a:bodyPr/>
        <a:lstStyle/>
        <a:p>
          <a:endParaRPr lang="en-US"/>
        </a:p>
      </dgm:t>
    </dgm:pt>
    <dgm:pt modelId="{E9CF8D9C-34C6-4159-AB29-405DC6C99873}" type="pres">
      <dgm:prSet presAssocID="{096F40B9-4BB3-4D7A-9150-FD393C475905}" presName="vert0" presStyleCnt="0">
        <dgm:presLayoutVars>
          <dgm:dir/>
          <dgm:animOne val="branch"/>
          <dgm:animLvl val="lvl"/>
        </dgm:presLayoutVars>
      </dgm:prSet>
      <dgm:spPr/>
      <dgm:t>
        <a:bodyPr/>
        <a:lstStyle/>
        <a:p>
          <a:endParaRPr lang="sl-SI"/>
        </a:p>
      </dgm:t>
    </dgm:pt>
    <dgm:pt modelId="{6175602B-484D-495B-B4B6-DC35E22AE7BD}" type="pres">
      <dgm:prSet presAssocID="{A6AA3C3D-09E2-4B42-BD2C-532E485FCAAB}" presName="thickLine" presStyleLbl="alignNode1" presStyleIdx="0" presStyleCnt="14"/>
      <dgm:spPr/>
    </dgm:pt>
    <dgm:pt modelId="{6F0C45BD-47F1-4C98-981D-16599AC6340B}" type="pres">
      <dgm:prSet presAssocID="{A6AA3C3D-09E2-4B42-BD2C-532E485FCAAB}" presName="horz1" presStyleCnt="0"/>
      <dgm:spPr/>
    </dgm:pt>
    <dgm:pt modelId="{9ECDCE45-9300-425B-BBB5-36524276A394}" type="pres">
      <dgm:prSet presAssocID="{A6AA3C3D-09E2-4B42-BD2C-532E485FCAAB}" presName="tx1" presStyleLbl="revTx" presStyleIdx="0" presStyleCnt="14"/>
      <dgm:spPr/>
      <dgm:t>
        <a:bodyPr/>
        <a:lstStyle/>
        <a:p>
          <a:endParaRPr lang="sl-SI"/>
        </a:p>
      </dgm:t>
    </dgm:pt>
    <dgm:pt modelId="{9107F682-D7AE-4A6A-AEBC-0D1C9A2B8272}" type="pres">
      <dgm:prSet presAssocID="{A6AA3C3D-09E2-4B42-BD2C-532E485FCAAB}" presName="vert1" presStyleCnt="0"/>
      <dgm:spPr/>
    </dgm:pt>
    <dgm:pt modelId="{326792FA-D97E-4BCF-9F87-C21A989689EB}" type="pres">
      <dgm:prSet presAssocID="{9B8C6193-110E-47AB-90AF-74CC99CE5142}" presName="thickLine" presStyleLbl="alignNode1" presStyleIdx="1" presStyleCnt="14"/>
      <dgm:spPr/>
    </dgm:pt>
    <dgm:pt modelId="{B20AE910-7C9D-4BD0-B031-673FB9199F97}" type="pres">
      <dgm:prSet presAssocID="{9B8C6193-110E-47AB-90AF-74CC99CE5142}" presName="horz1" presStyleCnt="0"/>
      <dgm:spPr/>
    </dgm:pt>
    <dgm:pt modelId="{4AF2FDD6-D839-488C-A8C1-E95C0FE9FF30}" type="pres">
      <dgm:prSet presAssocID="{9B8C6193-110E-47AB-90AF-74CC99CE5142}" presName="tx1" presStyleLbl="revTx" presStyleIdx="1" presStyleCnt="14"/>
      <dgm:spPr/>
      <dgm:t>
        <a:bodyPr/>
        <a:lstStyle/>
        <a:p>
          <a:endParaRPr lang="sl-SI"/>
        </a:p>
      </dgm:t>
    </dgm:pt>
    <dgm:pt modelId="{D2BFFC1E-137E-4702-9A92-EA72241525F9}" type="pres">
      <dgm:prSet presAssocID="{9B8C6193-110E-47AB-90AF-74CC99CE5142}" presName="vert1" presStyleCnt="0"/>
      <dgm:spPr/>
    </dgm:pt>
    <dgm:pt modelId="{7360F885-364A-4150-86AA-A97E08F516DC}" type="pres">
      <dgm:prSet presAssocID="{45D056BD-5007-404C-B180-11905BC27288}" presName="thickLine" presStyleLbl="alignNode1" presStyleIdx="2" presStyleCnt="14"/>
      <dgm:spPr/>
    </dgm:pt>
    <dgm:pt modelId="{554233FF-4D44-47E7-99F3-56E02A4188C1}" type="pres">
      <dgm:prSet presAssocID="{45D056BD-5007-404C-B180-11905BC27288}" presName="horz1" presStyleCnt="0"/>
      <dgm:spPr/>
    </dgm:pt>
    <dgm:pt modelId="{84199837-01D1-48DA-AEFE-D751926CA061}" type="pres">
      <dgm:prSet presAssocID="{45D056BD-5007-404C-B180-11905BC27288}" presName="tx1" presStyleLbl="revTx" presStyleIdx="2" presStyleCnt="14"/>
      <dgm:spPr/>
      <dgm:t>
        <a:bodyPr/>
        <a:lstStyle/>
        <a:p>
          <a:endParaRPr lang="sl-SI"/>
        </a:p>
      </dgm:t>
    </dgm:pt>
    <dgm:pt modelId="{558368C9-644D-41B7-B48F-D47205A8E88F}" type="pres">
      <dgm:prSet presAssocID="{45D056BD-5007-404C-B180-11905BC27288}" presName="vert1" presStyleCnt="0"/>
      <dgm:spPr/>
    </dgm:pt>
    <dgm:pt modelId="{E5BB0940-730B-44D1-9D5F-E68FAB170D78}" type="pres">
      <dgm:prSet presAssocID="{DE0055C4-B9CF-4996-8812-C489DF6FD819}" presName="thickLine" presStyleLbl="alignNode1" presStyleIdx="3" presStyleCnt="14"/>
      <dgm:spPr/>
    </dgm:pt>
    <dgm:pt modelId="{BDB4B72D-A2B8-424D-817A-1F6C92D0BF47}" type="pres">
      <dgm:prSet presAssocID="{DE0055C4-B9CF-4996-8812-C489DF6FD819}" presName="horz1" presStyleCnt="0"/>
      <dgm:spPr/>
    </dgm:pt>
    <dgm:pt modelId="{3CAC56D7-B9D0-4014-A0A9-FC5C7B4DA78E}" type="pres">
      <dgm:prSet presAssocID="{DE0055C4-B9CF-4996-8812-C489DF6FD819}" presName="tx1" presStyleLbl="revTx" presStyleIdx="3" presStyleCnt="14"/>
      <dgm:spPr/>
      <dgm:t>
        <a:bodyPr/>
        <a:lstStyle/>
        <a:p>
          <a:endParaRPr lang="sl-SI"/>
        </a:p>
      </dgm:t>
    </dgm:pt>
    <dgm:pt modelId="{C3D3815F-4E46-473F-B62B-646CEA38A1FB}" type="pres">
      <dgm:prSet presAssocID="{DE0055C4-B9CF-4996-8812-C489DF6FD819}" presName="vert1" presStyleCnt="0"/>
      <dgm:spPr/>
    </dgm:pt>
    <dgm:pt modelId="{CC910D3C-1997-4C88-B9EC-06BC3B8AA536}" type="pres">
      <dgm:prSet presAssocID="{6FB012E8-BEEC-42FA-8631-FF16FDA23090}" presName="thickLine" presStyleLbl="alignNode1" presStyleIdx="4" presStyleCnt="14"/>
      <dgm:spPr/>
    </dgm:pt>
    <dgm:pt modelId="{0054FB75-0331-4915-BB5E-BC04C45E70FD}" type="pres">
      <dgm:prSet presAssocID="{6FB012E8-BEEC-42FA-8631-FF16FDA23090}" presName="horz1" presStyleCnt="0"/>
      <dgm:spPr/>
    </dgm:pt>
    <dgm:pt modelId="{028A447F-22E2-4761-9F7A-3524207589B3}" type="pres">
      <dgm:prSet presAssocID="{6FB012E8-BEEC-42FA-8631-FF16FDA23090}" presName="tx1" presStyleLbl="revTx" presStyleIdx="4" presStyleCnt="14"/>
      <dgm:spPr/>
      <dgm:t>
        <a:bodyPr/>
        <a:lstStyle/>
        <a:p>
          <a:endParaRPr lang="sl-SI"/>
        </a:p>
      </dgm:t>
    </dgm:pt>
    <dgm:pt modelId="{74F2F3FA-37AF-4958-844E-F2DFCDCA98BD}" type="pres">
      <dgm:prSet presAssocID="{6FB012E8-BEEC-42FA-8631-FF16FDA23090}" presName="vert1" presStyleCnt="0"/>
      <dgm:spPr/>
    </dgm:pt>
    <dgm:pt modelId="{AA85F2AE-551F-4092-AF49-390DDDCBFC03}" type="pres">
      <dgm:prSet presAssocID="{AA320538-4B69-48B7-ACB3-196663BC02F6}" presName="thickLine" presStyleLbl="alignNode1" presStyleIdx="5" presStyleCnt="14"/>
      <dgm:spPr/>
    </dgm:pt>
    <dgm:pt modelId="{6200601A-1BB0-449E-8352-02AC5936D16D}" type="pres">
      <dgm:prSet presAssocID="{AA320538-4B69-48B7-ACB3-196663BC02F6}" presName="horz1" presStyleCnt="0"/>
      <dgm:spPr/>
    </dgm:pt>
    <dgm:pt modelId="{82368976-D8AE-4F83-9266-51E23DF5C58C}" type="pres">
      <dgm:prSet presAssocID="{AA320538-4B69-48B7-ACB3-196663BC02F6}" presName="tx1" presStyleLbl="revTx" presStyleIdx="5" presStyleCnt="14"/>
      <dgm:spPr/>
      <dgm:t>
        <a:bodyPr/>
        <a:lstStyle/>
        <a:p>
          <a:endParaRPr lang="sl-SI"/>
        </a:p>
      </dgm:t>
    </dgm:pt>
    <dgm:pt modelId="{9383016B-8D0E-40F5-B8E3-12AB9E4DF9C7}" type="pres">
      <dgm:prSet presAssocID="{AA320538-4B69-48B7-ACB3-196663BC02F6}" presName="vert1" presStyleCnt="0"/>
      <dgm:spPr/>
    </dgm:pt>
    <dgm:pt modelId="{35074706-35FF-4AF1-97DE-38138214C06C}" type="pres">
      <dgm:prSet presAssocID="{7BAE2AAA-234C-429F-BB85-F08EA566EC41}" presName="thickLine" presStyleLbl="alignNode1" presStyleIdx="6" presStyleCnt="14"/>
      <dgm:spPr/>
    </dgm:pt>
    <dgm:pt modelId="{87DCB007-6C8F-402F-963F-9A03F7C91BC1}" type="pres">
      <dgm:prSet presAssocID="{7BAE2AAA-234C-429F-BB85-F08EA566EC41}" presName="horz1" presStyleCnt="0"/>
      <dgm:spPr/>
    </dgm:pt>
    <dgm:pt modelId="{E866BEAB-3828-45DB-939B-2B230599E2C6}" type="pres">
      <dgm:prSet presAssocID="{7BAE2AAA-234C-429F-BB85-F08EA566EC41}" presName="tx1" presStyleLbl="revTx" presStyleIdx="6" presStyleCnt="14"/>
      <dgm:spPr/>
      <dgm:t>
        <a:bodyPr/>
        <a:lstStyle/>
        <a:p>
          <a:endParaRPr lang="sl-SI"/>
        </a:p>
      </dgm:t>
    </dgm:pt>
    <dgm:pt modelId="{5912654E-DFE3-4732-B07F-85CF32DCC3A1}" type="pres">
      <dgm:prSet presAssocID="{7BAE2AAA-234C-429F-BB85-F08EA566EC41}" presName="vert1" presStyleCnt="0"/>
      <dgm:spPr/>
    </dgm:pt>
    <dgm:pt modelId="{413936AD-257D-484E-8512-620B1DA8AE0C}" type="pres">
      <dgm:prSet presAssocID="{7D30F810-48F2-4C33-BBDC-5586C2F6C631}" presName="thickLine" presStyleLbl="alignNode1" presStyleIdx="7" presStyleCnt="14"/>
      <dgm:spPr/>
    </dgm:pt>
    <dgm:pt modelId="{33810D91-80A7-49C3-AFE2-634C5E1E4716}" type="pres">
      <dgm:prSet presAssocID="{7D30F810-48F2-4C33-BBDC-5586C2F6C631}" presName="horz1" presStyleCnt="0"/>
      <dgm:spPr/>
    </dgm:pt>
    <dgm:pt modelId="{AB76F130-44AD-4637-8C10-7B71D0FB2ED8}" type="pres">
      <dgm:prSet presAssocID="{7D30F810-48F2-4C33-BBDC-5586C2F6C631}" presName="tx1" presStyleLbl="revTx" presStyleIdx="7" presStyleCnt="14"/>
      <dgm:spPr/>
      <dgm:t>
        <a:bodyPr/>
        <a:lstStyle/>
        <a:p>
          <a:endParaRPr lang="sl-SI"/>
        </a:p>
      </dgm:t>
    </dgm:pt>
    <dgm:pt modelId="{38622698-30D8-42F5-AAA5-86CF44DAE12C}" type="pres">
      <dgm:prSet presAssocID="{7D30F810-48F2-4C33-BBDC-5586C2F6C631}" presName="vert1" presStyleCnt="0"/>
      <dgm:spPr/>
    </dgm:pt>
    <dgm:pt modelId="{F8E201DC-8A6B-4BC4-88BE-CCCEC4B90CC2}" type="pres">
      <dgm:prSet presAssocID="{BC42E123-FFC0-47EC-B3D0-1552DD9E49CD}" presName="thickLine" presStyleLbl="alignNode1" presStyleIdx="8" presStyleCnt="14"/>
      <dgm:spPr/>
    </dgm:pt>
    <dgm:pt modelId="{40490DAC-237C-414E-848A-BF91E6C99B46}" type="pres">
      <dgm:prSet presAssocID="{BC42E123-FFC0-47EC-B3D0-1552DD9E49CD}" presName="horz1" presStyleCnt="0"/>
      <dgm:spPr/>
    </dgm:pt>
    <dgm:pt modelId="{A653B8D0-35E8-4560-8C75-821EE3805913}" type="pres">
      <dgm:prSet presAssocID="{BC42E123-FFC0-47EC-B3D0-1552DD9E49CD}" presName="tx1" presStyleLbl="revTx" presStyleIdx="8" presStyleCnt="14"/>
      <dgm:spPr/>
      <dgm:t>
        <a:bodyPr/>
        <a:lstStyle/>
        <a:p>
          <a:endParaRPr lang="sl-SI"/>
        </a:p>
      </dgm:t>
    </dgm:pt>
    <dgm:pt modelId="{99049B06-545C-40AE-B5A4-720B8332F1DE}" type="pres">
      <dgm:prSet presAssocID="{BC42E123-FFC0-47EC-B3D0-1552DD9E49CD}" presName="vert1" presStyleCnt="0"/>
      <dgm:spPr/>
    </dgm:pt>
    <dgm:pt modelId="{DDD283B9-A5DE-4D5E-BFDE-09F89921C402}" type="pres">
      <dgm:prSet presAssocID="{7A9C604B-CCE4-4053-B47E-59A13C2CEEC4}" presName="thickLine" presStyleLbl="alignNode1" presStyleIdx="9" presStyleCnt="14"/>
      <dgm:spPr/>
    </dgm:pt>
    <dgm:pt modelId="{16EEB449-279C-4373-AC6F-D8C4E49D7B33}" type="pres">
      <dgm:prSet presAssocID="{7A9C604B-CCE4-4053-B47E-59A13C2CEEC4}" presName="horz1" presStyleCnt="0"/>
      <dgm:spPr/>
    </dgm:pt>
    <dgm:pt modelId="{0C0C6C4D-D4B1-4C45-A586-332D0A5D0D9F}" type="pres">
      <dgm:prSet presAssocID="{7A9C604B-CCE4-4053-B47E-59A13C2CEEC4}" presName="tx1" presStyleLbl="revTx" presStyleIdx="9" presStyleCnt="14"/>
      <dgm:spPr/>
      <dgm:t>
        <a:bodyPr/>
        <a:lstStyle/>
        <a:p>
          <a:endParaRPr lang="sl-SI"/>
        </a:p>
      </dgm:t>
    </dgm:pt>
    <dgm:pt modelId="{31CF33B6-CC1B-4A2A-8B9B-D90FF13631D0}" type="pres">
      <dgm:prSet presAssocID="{7A9C604B-CCE4-4053-B47E-59A13C2CEEC4}" presName="vert1" presStyleCnt="0"/>
      <dgm:spPr/>
    </dgm:pt>
    <dgm:pt modelId="{2D3F1DF3-2BF9-466A-A57F-24897C323E8D}" type="pres">
      <dgm:prSet presAssocID="{E530F807-EEE4-4A86-BAC9-6AD42E1DF6FC}" presName="thickLine" presStyleLbl="alignNode1" presStyleIdx="10" presStyleCnt="14"/>
      <dgm:spPr/>
    </dgm:pt>
    <dgm:pt modelId="{C0AA0ED2-0ACE-498E-813C-23DF420AB93E}" type="pres">
      <dgm:prSet presAssocID="{E530F807-EEE4-4A86-BAC9-6AD42E1DF6FC}" presName="horz1" presStyleCnt="0"/>
      <dgm:spPr/>
    </dgm:pt>
    <dgm:pt modelId="{910E4AF0-DA54-46E3-8EB5-5B2A1B1006C6}" type="pres">
      <dgm:prSet presAssocID="{E530F807-EEE4-4A86-BAC9-6AD42E1DF6FC}" presName="tx1" presStyleLbl="revTx" presStyleIdx="10" presStyleCnt="14"/>
      <dgm:spPr/>
      <dgm:t>
        <a:bodyPr/>
        <a:lstStyle/>
        <a:p>
          <a:endParaRPr lang="sl-SI"/>
        </a:p>
      </dgm:t>
    </dgm:pt>
    <dgm:pt modelId="{7C8D0870-2B3E-4220-AEF7-0DA79E7A8575}" type="pres">
      <dgm:prSet presAssocID="{E530F807-EEE4-4A86-BAC9-6AD42E1DF6FC}" presName="vert1" presStyleCnt="0"/>
      <dgm:spPr/>
    </dgm:pt>
    <dgm:pt modelId="{48CE8DA5-E795-4A56-840B-3297055F4F0E}" type="pres">
      <dgm:prSet presAssocID="{2B6765E1-7666-42D1-8FDE-30A97B709937}" presName="thickLine" presStyleLbl="alignNode1" presStyleIdx="11" presStyleCnt="14"/>
      <dgm:spPr/>
    </dgm:pt>
    <dgm:pt modelId="{1A30A049-BD49-447A-AFD5-9A931703428F}" type="pres">
      <dgm:prSet presAssocID="{2B6765E1-7666-42D1-8FDE-30A97B709937}" presName="horz1" presStyleCnt="0"/>
      <dgm:spPr/>
    </dgm:pt>
    <dgm:pt modelId="{CFB2102D-8720-4105-AA4A-22801FE2D058}" type="pres">
      <dgm:prSet presAssocID="{2B6765E1-7666-42D1-8FDE-30A97B709937}" presName="tx1" presStyleLbl="revTx" presStyleIdx="11" presStyleCnt="14"/>
      <dgm:spPr/>
      <dgm:t>
        <a:bodyPr/>
        <a:lstStyle/>
        <a:p>
          <a:endParaRPr lang="sl-SI"/>
        </a:p>
      </dgm:t>
    </dgm:pt>
    <dgm:pt modelId="{EB6A1003-9D41-49DC-8336-3D428BB48C1D}" type="pres">
      <dgm:prSet presAssocID="{2B6765E1-7666-42D1-8FDE-30A97B709937}" presName="vert1" presStyleCnt="0"/>
      <dgm:spPr/>
    </dgm:pt>
    <dgm:pt modelId="{FE695ABC-7286-4C31-83B9-A0F05B1F1FB7}" type="pres">
      <dgm:prSet presAssocID="{2874B5E4-7A19-44CB-87FF-09C272B86D89}" presName="thickLine" presStyleLbl="alignNode1" presStyleIdx="12" presStyleCnt="14"/>
      <dgm:spPr/>
    </dgm:pt>
    <dgm:pt modelId="{863E98F7-F5DC-4179-BD4C-D980A4EBC3BB}" type="pres">
      <dgm:prSet presAssocID="{2874B5E4-7A19-44CB-87FF-09C272B86D89}" presName="horz1" presStyleCnt="0"/>
      <dgm:spPr/>
    </dgm:pt>
    <dgm:pt modelId="{05FA7197-5C84-4661-BAB0-03804446CD43}" type="pres">
      <dgm:prSet presAssocID="{2874B5E4-7A19-44CB-87FF-09C272B86D89}" presName="tx1" presStyleLbl="revTx" presStyleIdx="12" presStyleCnt="14"/>
      <dgm:spPr/>
      <dgm:t>
        <a:bodyPr/>
        <a:lstStyle/>
        <a:p>
          <a:endParaRPr lang="sl-SI"/>
        </a:p>
      </dgm:t>
    </dgm:pt>
    <dgm:pt modelId="{162545DE-19D2-4389-8FD6-2F626D28C392}" type="pres">
      <dgm:prSet presAssocID="{2874B5E4-7A19-44CB-87FF-09C272B86D89}" presName="vert1" presStyleCnt="0"/>
      <dgm:spPr/>
    </dgm:pt>
    <dgm:pt modelId="{6EFF8764-3160-47DA-ADF8-B8B5C563D7F1}" type="pres">
      <dgm:prSet presAssocID="{8B999D62-0592-4715-BAE1-59F82DEE72BB}" presName="thickLine" presStyleLbl="alignNode1" presStyleIdx="13" presStyleCnt="14"/>
      <dgm:spPr/>
    </dgm:pt>
    <dgm:pt modelId="{C773E3C3-7DBA-4ECD-90E9-552A4BA185CE}" type="pres">
      <dgm:prSet presAssocID="{8B999D62-0592-4715-BAE1-59F82DEE72BB}" presName="horz1" presStyleCnt="0"/>
      <dgm:spPr/>
    </dgm:pt>
    <dgm:pt modelId="{BC6C2BC8-4E6E-4076-A578-751A5551E21A}" type="pres">
      <dgm:prSet presAssocID="{8B999D62-0592-4715-BAE1-59F82DEE72BB}" presName="tx1" presStyleLbl="revTx" presStyleIdx="13" presStyleCnt="14"/>
      <dgm:spPr/>
      <dgm:t>
        <a:bodyPr/>
        <a:lstStyle/>
        <a:p>
          <a:endParaRPr lang="sl-SI"/>
        </a:p>
      </dgm:t>
    </dgm:pt>
    <dgm:pt modelId="{A9F149B0-C002-42BB-91D5-265477C26B80}" type="pres">
      <dgm:prSet presAssocID="{8B999D62-0592-4715-BAE1-59F82DEE72BB}" presName="vert1" presStyleCnt="0"/>
      <dgm:spPr/>
    </dgm:pt>
  </dgm:ptLst>
  <dgm:cxnLst>
    <dgm:cxn modelId="{BD0EAE15-DCB8-42D9-906E-F4B356FA762C}" srcId="{096F40B9-4BB3-4D7A-9150-FD393C475905}" destId="{2B6765E1-7666-42D1-8FDE-30A97B709937}" srcOrd="11" destOrd="0" parTransId="{E550F730-883C-41E2-BFD9-92D6ABB738D7}" sibTransId="{EDC35A4C-4D0D-4C66-A791-48D8CB9987DB}"/>
    <dgm:cxn modelId="{E31EF995-B5ED-48D6-9BE4-2B9878A13EFA}" type="presOf" srcId="{7BAE2AAA-234C-429F-BB85-F08EA566EC41}" destId="{E866BEAB-3828-45DB-939B-2B230599E2C6}" srcOrd="0" destOrd="0" presId="urn:microsoft.com/office/officeart/2008/layout/LinedList"/>
    <dgm:cxn modelId="{751F063A-2447-4EA3-8AF1-01A3E9690E8B}" srcId="{096F40B9-4BB3-4D7A-9150-FD393C475905}" destId="{45D056BD-5007-404C-B180-11905BC27288}" srcOrd="2" destOrd="0" parTransId="{02F11429-92AB-47E2-B00F-C6414E0772A5}" sibTransId="{9F13F5A6-2E44-4E88-8FE5-3B37B0FB12EB}"/>
    <dgm:cxn modelId="{A6592EA1-8462-41C6-8F04-F819DD30EC3E}" type="presOf" srcId="{7D30F810-48F2-4C33-BBDC-5586C2F6C631}" destId="{AB76F130-44AD-4637-8C10-7B71D0FB2ED8}" srcOrd="0" destOrd="0" presId="urn:microsoft.com/office/officeart/2008/layout/LinedList"/>
    <dgm:cxn modelId="{F8433DAC-8581-4ABA-946E-353FE30BD0D6}" srcId="{096F40B9-4BB3-4D7A-9150-FD393C475905}" destId="{DE0055C4-B9CF-4996-8812-C489DF6FD819}" srcOrd="3" destOrd="0" parTransId="{DE2964DB-9B7B-4761-93E2-308A1519D233}" sibTransId="{CC1A121D-A482-4F1A-B509-90837418666E}"/>
    <dgm:cxn modelId="{CE151DC5-30D1-4865-9C4C-58C834FF7A13}" srcId="{096F40B9-4BB3-4D7A-9150-FD393C475905}" destId="{7BAE2AAA-234C-429F-BB85-F08EA566EC41}" srcOrd="6" destOrd="0" parTransId="{BA635947-9020-4FA3-8BD3-7ADDD7B71407}" sibTransId="{C4CAF607-1291-4F9F-B5CE-8B9F2E4A54D4}"/>
    <dgm:cxn modelId="{2F105F50-DA76-4605-91D2-0558D6488A28}" srcId="{096F40B9-4BB3-4D7A-9150-FD393C475905}" destId="{7A9C604B-CCE4-4053-B47E-59A13C2CEEC4}" srcOrd="9" destOrd="0" parTransId="{C229B738-A466-451C-9A7D-DCE1B8A5752F}" sibTransId="{C65F8BEA-29BB-4E0E-85B4-CCDE42672639}"/>
    <dgm:cxn modelId="{219B5561-F0AF-40FC-97AF-7C7870CE1E7D}" srcId="{096F40B9-4BB3-4D7A-9150-FD393C475905}" destId="{AA320538-4B69-48B7-ACB3-196663BC02F6}" srcOrd="5" destOrd="0" parTransId="{F4F10484-221A-4990-AA77-D245F111CE33}" sibTransId="{FB021AAF-1D45-4441-89ED-C76848FAD6AD}"/>
    <dgm:cxn modelId="{D45F85B1-4BF2-4A28-AC76-4EE615759672}" srcId="{096F40B9-4BB3-4D7A-9150-FD393C475905}" destId="{8B999D62-0592-4715-BAE1-59F82DEE72BB}" srcOrd="13" destOrd="0" parTransId="{E381E332-9320-4917-8213-6982B8054B64}" sibTransId="{56CB5035-CEBF-4673-9873-8C12D94C2E26}"/>
    <dgm:cxn modelId="{1CA11C31-840E-421A-902D-5C380B65D712}" type="presOf" srcId="{9B8C6193-110E-47AB-90AF-74CC99CE5142}" destId="{4AF2FDD6-D839-488C-A8C1-E95C0FE9FF30}" srcOrd="0" destOrd="0" presId="urn:microsoft.com/office/officeart/2008/layout/LinedList"/>
    <dgm:cxn modelId="{2042EB53-9081-46FA-9CD0-244B9B70AE09}" type="presOf" srcId="{2B6765E1-7666-42D1-8FDE-30A97B709937}" destId="{CFB2102D-8720-4105-AA4A-22801FE2D058}" srcOrd="0" destOrd="0" presId="urn:microsoft.com/office/officeart/2008/layout/LinedList"/>
    <dgm:cxn modelId="{8ADCC8E3-9BB9-4604-934F-C7F398EB0EC3}" type="presOf" srcId="{096F40B9-4BB3-4D7A-9150-FD393C475905}" destId="{E9CF8D9C-34C6-4159-AB29-405DC6C99873}" srcOrd="0" destOrd="0" presId="urn:microsoft.com/office/officeart/2008/layout/LinedList"/>
    <dgm:cxn modelId="{71C2551F-B3DB-4715-B9CC-99B00B32779A}" srcId="{096F40B9-4BB3-4D7A-9150-FD393C475905}" destId="{A6AA3C3D-09E2-4B42-BD2C-532E485FCAAB}" srcOrd="0" destOrd="0" parTransId="{7BE4FF15-EE49-4CB9-93DA-6CD387A8DDE2}" sibTransId="{B9A4FBD4-7B79-4CB4-8DC0-FD697A08A60A}"/>
    <dgm:cxn modelId="{012396E1-AEF9-41E3-A3E8-C062AF7FDFC0}" srcId="{096F40B9-4BB3-4D7A-9150-FD393C475905}" destId="{6FB012E8-BEEC-42FA-8631-FF16FDA23090}" srcOrd="4" destOrd="0" parTransId="{662300F1-93CC-4FC7-B5A3-622B8AD2159D}" sibTransId="{102B0A17-4BC0-4480-A8AB-385ADDB5108F}"/>
    <dgm:cxn modelId="{95093428-4F43-4BFE-AD12-CE2508A199B0}" type="presOf" srcId="{2874B5E4-7A19-44CB-87FF-09C272B86D89}" destId="{05FA7197-5C84-4661-BAB0-03804446CD43}" srcOrd="0" destOrd="0" presId="urn:microsoft.com/office/officeart/2008/layout/LinedList"/>
    <dgm:cxn modelId="{A0F3B7B8-5701-47F1-B8FC-29D1623CEE1E}" type="presOf" srcId="{DE0055C4-B9CF-4996-8812-C489DF6FD819}" destId="{3CAC56D7-B9D0-4014-A0A9-FC5C7B4DA78E}" srcOrd="0" destOrd="0" presId="urn:microsoft.com/office/officeart/2008/layout/LinedList"/>
    <dgm:cxn modelId="{EA6A936E-3B0D-4309-BC16-621CF16C4C10}" type="presOf" srcId="{6FB012E8-BEEC-42FA-8631-FF16FDA23090}" destId="{028A447F-22E2-4761-9F7A-3524207589B3}" srcOrd="0" destOrd="0" presId="urn:microsoft.com/office/officeart/2008/layout/LinedList"/>
    <dgm:cxn modelId="{6E690160-3173-4A10-8A49-9079466D9777}" srcId="{096F40B9-4BB3-4D7A-9150-FD393C475905}" destId="{7D30F810-48F2-4C33-BBDC-5586C2F6C631}" srcOrd="7" destOrd="0" parTransId="{ED7025BD-34C8-430B-9F10-DE5B1246A609}" sibTransId="{9082D16A-1DCA-4C15-A8DF-08D0C14CBE13}"/>
    <dgm:cxn modelId="{BB88C303-61EF-4C31-87DC-C2A564AF6421}" type="presOf" srcId="{8B999D62-0592-4715-BAE1-59F82DEE72BB}" destId="{BC6C2BC8-4E6E-4076-A578-751A5551E21A}" srcOrd="0" destOrd="0" presId="urn:microsoft.com/office/officeart/2008/layout/LinedList"/>
    <dgm:cxn modelId="{D5BEBFB5-8A4F-4CB4-BC59-4B6138780FF2}" type="presOf" srcId="{E530F807-EEE4-4A86-BAC9-6AD42E1DF6FC}" destId="{910E4AF0-DA54-46E3-8EB5-5B2A1B1006C6}" srcOrd="0" destOrd="0" presId="urn:microsoft.com/office/officeart/2008/layout/LinedList"/>
    <dgm:cxn modelId="{BE222887-F31F-46E6-B37F-D3156960536E}" srcId="{096F40B9-4BB3-4D7A-9150-FD393C475905}" destId="{2874B5E4-7A19-44CB-87FF-09C272B86D89}" srcOrd="12" destOrd="0" parTransId="{8CE77B62-B0C6-4373-BE14-0EC7ADA28591}" sibTransId="{6BD657B7-F450-48E4-94AB-F91F3EFA3D1E}"/>
    <dgm:cxn modelId="{A1BBFCB0-64C8-40AC-AF35-D72B8321D2A8}" srcId="{096F40B9-4BB3-4D7A-9150-FD393C475905}" destId="{E530F807-EEE4-4A86-BAC9-6AD42E1DF6FC}" srcOrd="10" destOrd="0" parTransId="{F704C1E2-3F6C-4C0D-BA7C-F434147387C8}" sibTransId="{CB815A17-C512-4222-9904-5EB3F5472D48}"/>
    <dgm:cxn modelId="{75D5DECA-81C2-45DF-8A2E-E8B82E96AAE5}" srcId="{096F40B9-4BB3-4D7A-9150-FD393C475905}" destId="{9B8C6193-110E-47AB-90AF-74CC99CE5142}" srcOrd="1" destOrd="0" parTransId="{4FFB6D05-88E5-42D1-AF3B-7A9DFC995A6A}" sibTransId="{2A05EC3F-2B4D-46F5-A11B-3A153B40E8AB}"/>
    <dgm:cxn modelId="{B712D28D-A4DE-4424-AB4E-CA6B497E7B8D}" type="presOf" srcId="{45D056BD-5007-404C-B180-11905BC27288}" destId="{84199837-01D1-48DA-AEFE-D751926CA061}" srcOrd="0" destOrd="0" presId="urn:microsoft.com/office/officeart/2008/layout/LinedList"/>
    <dgm:cxn modelId="{939CBC4E-2756-406B-8007-16B95C71F22D}" type="presOf" srcId="{AA320538-4B69-48B7-ACB3-196663BC02F6}" destId="{82368976-D8AE-4F83-9266-51E23DF5C58C}" srcOrd="0" destOrd="0" presId="urn:microsoft.com/office/officeart/2008/layout/LinedList"/>
    <dgm:cxn modelId="{FE437F64-62FC-4C3F-9B94-F1DB928844E7}" type="presOf" srcId="{A6AA3C3D-09E2-4B42-BD2C-532E485FCAAB}" destId="{9ECDCE45-9300-425B-BBB5-36524276A394}" srcOrd="0" destOrd="0" presId="urn:microsoft.com/office/officeart/2008/layout/LinedList"/>
    <dgm:cxn modelId="{961A1EB9-B6D5-4AC3-B2EA-6A15F348D109}" srcId="{096F40B9-4BB3-4D7A-9150-FD393C475905}" destId="{BC42E123-FFC0-47EC-B3D0-1552DD9E49CD}" srcOrd="8" destOrd="0" parTransId="{6CAD1D2F-AEFA-45CD-936B-45856A8D0F7D}" sibTransId="{ECC79550-FB4A-4540-B035-3E65278578BF}"/>
    <dgm:cxn modelId="{A8B5D8D5-1EA4-40F7-B972-D8E96BFDBE7F}" type="presOf" srcId="{BC42E123-FFC0-47EC-B3D0-1552DD9E49CD}" destId="{A653B8D0-35E8-4560-8C75-821EE3805913}" srcOrd="0" destOrd="0" presId="urn:microsoft.com/office/officeart/2008/layout/LinedList"/>
    <dgm:cxn modelId="{A7F43E8F-F223-4D61-8EA1-F258DA808E09}" type="presOf" srcId="{7A9C604B-CCE4-4053-B47E-59A13C2CEEC4}" destId="{0C0C6C4D-D4B1-4C45-A586-332D0A5D0D9F}" srcOrd="0" destOrd="0" presId="urn:microsoft.com/office/officeart/2008/layout/LinedList"/>
    <dgm:cxn modelId="{4B9FC6A8-1324-4FD8-AAD6-F4C9080F8F99}" type="presParOf" srcId="{E9CF8D9C-34C6-4159-AB29-405DC6C99873}" destId="{6175602B-484D-495B-B4B6-DC35E22AE7BD}" srcOrd="0" destOrd="0" presId="urn:microsoft.com/office/officeart/2008/layout/LinedList"/>
    <dgm:cxn modelId="{6DC294AF-3915-43F8-9DAB-C82F241443DD}" type="presParOf" srcId="{E9CF8D9C-34C6-4159-AB29-405DC6C99873}" destId="{6F0C45BD-47F1-4C98-981D-16599AC6340B}" srcOrd="1" destOrd="0" presId="urn:microsoft.com/office/officeart/2008/layout/LinedList"/>
    <dgm:cxn modelId="{27AB4CC2-5F97-49FB-824C-E6BB94BA9305}" type="presParOf" srcId="{6F0C45BD-47F1-4C98-981D-16599AC6340B}" destId="{9ECDCE45-9300-425B-BBB5-36524276A394}" srcOrd="0" destOrd="0" presId="urn:microsoft.com/office/officeart/2008/layout/LinedList"/>
    <dgm:cxn modelId="{D7289BD4-1146-471C-A2BC-1919A0601725}" type="presParOf" srcId="{6F0C45BD-47F1-4C98-981D-16599AC6340B}" destId="{9107F682-D7AE-4A6A-AEBC-0D1C9A2B8272}" srcOrd="1" destOrd="0" presId="urn:microsoft.com/office/officeart/2008/layout/LinedList"/>
    <dgm:cxn modelId="{6692F57C-4CC1-4779-AB09-3403B5C5F290}" type="presParOf" srcId="{E9CF8D9C-34C6-4159-AB29-405DC6C99873}" destId="{326792FA-D97E-4BCF-9F87-C21A989689EB}" srcOrd="2" destOrd="0" presId="urn:microsoft.com/office/officeart/2008/layout/LinedList"/>
    <dgm:cxn modelId="{B9159F94-F66E-449D-A51D-185004296837}" type="presParOf" srcId="{E9CF8D9C-34C6-4159-AB29-405DC6C99873}" destId="{B20AE910-7C9D-4BD0-B031-673FB9199F97}" srcOrd="3" destOrd="0" presId="urn:microsoft.com/office/officeart/2008/layout/LinedList"/>
    <dgm:cxn modelId="{58B87CF2-2624-4BCC-8E08-0AD12FBDF1AD}" type="presParOf" srcId="{B20AE910-7C9D-4BD0-B031-673FB9199F97}" destId="{4AF2FDD6-D839-488C-A8C1-E95C0FE9FF30}" srcOrd="0" destOrd="0" presId="urn:microsoft.com/office/officeart/2008/layout/LinedList"/>
    <dgm:cxn modelId="{9BB57F9B-09B1-4F29-95FC-01BC7F369406}" type="presParOf" srcId="{B20AE910-7C9D-4BD0-B031-673FB9199F97}" destId="{D2BFFC1E-137E-4702-9A92-EA72241525F9}" srcOrd="1" destOrd="0" presId="urn:microsoft.com/office/officeart/2008/layout/LinedList"/>
    <dgm:cxn modelId="{8667A714-1EC5-4DBE-94CC-000998658370}" type="presParOf" srcId="{E9CF8D9C-34C6-4159-AB29-405DC6C99873}" destId="{7360F885-364A-4150-86AA-A97E08F516DC}" srcOrd="4" destOrd="0" presId="urn:microsoft.com/office/officeart/2008/layout/LinedList"/>
    <dgm:cxn modelId="{A6A2B99B-5CB1-495E-99E7-0C3613531E32}" type="presParOf" srcId="{E9CF8D9C-34C6-4159-AB29-405DC6C99873}" destId="{554233FF-4D44-47E7-99F3-56E02A4188C1}" srcOrd="5" destOrd="0" presId="urn:microsoft.com/office/officeart/2008/layout/LinedList"/>
    <dgm:cxn modelId="{A2FD41BF-BF45-4137-9E1C-B31EA306DD98}" type="presParOf" srcId="{554233FF-4D44-47E7-99F3-56E02A4188C1}" destId="{84199837-01D1-48DA-AEFE-D751926CA061}" srcOrd="0" destOrd="0" presId="urn:microsoft.com/office/officeart/2008/layout/LinedList"/>
    <dgm:cxn modelId="{F8D052CE-D819-4C78-A1BE-A28830AFE10A}" type="presParOf" srcId="{554233FF-4D44-47E7-99F3-56E02A4188C1}" destId="{558368C9-644D-41B7-B48F-D47205A8E88F}" srcOrd="1" destOrd="0" presId="urn:microsoft.com/office/officeart/2008/layout/LinedList"/>
    <dgm:cxn modelId="{B200EE04-BF4C-4C52-9DF5-63368691ACC0}" type="presParOf" srcId="{E9CF8D9C-34C6-4159-AB29-405DC6C99873}" destId="{E5BB0940-730B-44D1-9D5F-E68FAB170D78}" srcOrd="6" destOrd="0" presId="urn:microsoft.com/office/officeart/2008/layout/LinedList"/>
    <dgm:cxn modelId="{FAF64421-0862-48C7-90FE-432E4B6D0ABE}" type="presParOf" srcId="{E9CF8D9C-34C6-4159-AB29-405DC6C99873}" destId="{BDB4B72D-A2B8-424D-817A-1F6C92D0BF47}" srcOrd="7" destOrd="0" presId="urn:microsoft.com/office/officeart/2008/layout/LinedList"/>
    <dgm:cxn modelId="{F4C107A4-6780-411A-A5CB-AAB0321C41BC}" type="presParOf" srcId="{BDB4B72D-A2B8-424D-817A-1F6C92D0BF47}" destId="{3CAC56D7-B9D0-4014-A0A9-FC5C7B4DA78E}" srcOrd="0" destOrd="0" presId="urn:microsoft.com/office/officeart/2008/layout/LinedList"/>
    <dgm:cxn modelId="{C488FE86-AE9C-4A94-9DC6-44C12F0FAB65}" type="presParOf" srcId="{BDB4B72D-A2B8-424D-817A-1F6C92D0BF47}" destId="{C3D3815F-4E46-473F-B62B-646CEA38A1FB}" srcOrd="1" destOrd="0" presId="urn:microsoft.com/office/officeart/2008/layout/LinedList"/>
    <dgm:cxn modelId="{DCA2CB4D-C960-4223-8D0D-5B6CF700220F}" type="presParOf" srcId="{E9CF8D9C-34C6-4159-AB29-405DC6C99873}" destId="{CC910D3C-1997-4C88-B9EC-06BC3B8AA536}" srcOrd="8" destOrd="0" presId="urn:microsoft.com/office/officeart/2008/layout/LinedList"/>
    <dgm:cxn modelId="{54809A81-42DF-4C87-82B7-7BF09F0B5642}" type="presParOf" srcId="{E9CF8D9C-34C6-4159-AB29-405DC6C99873}" destId="{0054FB75-0331-4915-BB5E-BC04C45E70FD}" srcOrd="9" destOrd="0" presId="urn:microsoft.com/office/officeart/2008/layout/LinedList"/>
    <dgm:cxn modelId="{EFE54351-A32B-4C35-879A-4552DEC1AB33}" type="presParOf" srcId="{0054FB75-0331-4915-BB5E-BC04C45E70FD}" destId="{028A447F-22E2-4761-9F7A-3524207589B3}" srcOrd="0" destOrd="0" presId="urn:microsoft.com/office/officeart/2008/layout/LinedList"/>
    <dgm:cxn modelId="{D3A0EE11-8055-4927-B961-2422D17FF07A}" type="presParOf" srcId="{0054FB75-0331-4915-BB5E-BC04C45E70FD}" destId="{74F2F3FA-37AF-4958-844E-F2DFCDCA98BD}" srcOrd="1" destOrd="0" presId="urn:microsoft.com/office/officeart/2008/layout/LinedList"/>
    <dgm:cxn modelId="{11D290AC-59CF-43FC-9C89-62A25BDF6F35}" type="presParOf" srcId="{E9CF8D9C-34C6-4159-AB29-405DC6C99873}" destId="{AA85F2AE-551F-4092-AF49-390DDDCBFC03}" srcOrd="10" destOrd="0" presId="urn:microsoft.com/office/officeart/2008/layout/LinedList"/>
    <dgm:cxn modelId="{BEE90E58-B627-4D03-9078-6F214093AAD1}" type="presParOf" srcId="{E9CF8D9C-34C6-4159-AB29-405DC6C99873}" destId="{6200601A-1BB0-449E-8352-02AC5936D16D}" srcOrd="11" destOrd="0" presId="urn:microsoft.com/office/officeart/2008/layout/LinedList"/>
    <dgm:cxn modelId="{FF85015B-4AAA-4E44-B4F2-C29B2AB2AE5E}" type="presParOf" srcId="{6200601A-1BB0-449E-8352-02AC5936D16D}" destId="{82368976-D8AE-4F83-9266-51E23DF5C58C}" srcOrd="0" destOrd="0" presId="urn:microsoft.com/office/officeart/2008/layout/LinedList"/>
    <dgm:cxn modelId="{B2D98A94-4596-464E-8F55-638895FB3EA5}" type="presParOf" srcId="{6200601A-1BB0-449E-8352-02AC5936D16D}" destId="{9383016B-8D0E-40F5-B8E3-12AB9E4DF9C7}" srcOrd="1" destOrd="0" presId="urn:microsoft.com/office/officeart/2008/layout/LinedList"/>
    <dgm:cxn modelId="{6E992A04-FB44-4849-9EC2-1DAB62F47B13}" type="presParOf" srcId="{E9CF8D9C-34C6-4159-AB29-405DC6C99873}" destId="{35074706-35FF-4AF1-97DE-38138214C06C}" srcOrd="12" destOrd="0" presId="urn:microsoft.com/office/officeart/2008/layout/LinedList"/>
    <dgm:cxn modelId="{941C76E2-B71E-4348-BF56-B93E9F366ACA}" type="presParOf" srcId="{E9CF8D9C-34C6-4159-AB29-405DC6C99873}" destId="{87DCB007-6C8F-402F-963F-9A03F7C91BC1}" srcOrd="13" destOrd="0" presId="urn:microsoft.com/office/officeart/2008/layout/LinedList"/>
    <dgm:cxn modelId="{62CA8E47-9F76-4437-8F61-0161E51666C2}" type="presParOf" srcId="{87DCB007-6C8F-402F-963F-9A03F7C91BC1}" destId="{E866BEAB-3828-45DB-939B-2B230599E2C6}" srcOrd="0" destOrd="0" presId="urn:microsoft.com/office/officeart/2008/layout/LinedList"/>
    <dgm:cxn modelId="{3285B95E-8FFF-4898-BBDD-1ED2FEB4FD26}" type="presParOf" srcId="{87DCB007-6C8F-402F-963F-9A03F7C91BC1}" destId="{5912654E-DFE3-4732-B07F-85CF32DCC3A1}" srcOrd="1" destOrd="0" presId="urn:microsoft.com/office/officeart/2008/layout/LinedList"/>
    <dgm:cxn modelId="{6B7824ED-5E4E-4C5A-B18C-CEB21FEA8A81}" type="presParOf" srcId="{E9CF8D9C-34C6-4159-AB29-405DC6C99873}" destId="{413936AD-257D-484E-8512-620B1DA8AE0C}" srcOrd="14" destOrd="0" presId="urn:microsoft.com/office/officeart/2008/layout/LinedList"/>
    <dgm:cxn modelId="{482341C1-CC11-4D0E-82DF-1171189BF89B}" type="presParOf" srcId="{E9CF8D9C-34C6-4159-AB29-405DC6C99873}" destId="{33810D91-80A7-49C3-AFE2-634C5E1E4716}" srcOrd="15" destOrd="0" presId="urn:microsoft.com/office/officeart/2008/layout/LinedList"/>
    <dgm:cxn modelId="{63C9A53F-84E4-41F5-8E1B-615F0E86D10C}" type="presParOf" srcId="{33810D91-80A7-49C3-AFE2-634C5E1E4716}" destId="{AB76F130-44AD-4637-8C10-7B71D0FB2ED8}" srcOrd="0" destOrd="0" presId="urn:microsoft.com/office/officeart/2008/layout/LinedList"/>
    <dgm:cxn modelId="{6E3DCC56-5BDB-49F8-8757-D72042105E89}" type="presParOf" srcId="{33810D91-80A7-49C3-AFE2-634C5E1E4716}" destId="{38622698-30D8-42F5-AAA5-86CF44DAE12C}" srcOrd="1" destOrd="0" presId="urn:microsoft.com/office/officeart/2008/layout/LinedList"/>
    <dgm:cxn modelId="{BBEB68F3-6368-4BE4-8EF5-DD6CBFBD1948}" type="presParOf" srcId="{E9CF8D9C-34C6-4159-AB29-405DC6C99873}" destId="{F8E201DC-8A6B-4BC4-88BE-CCCEC4B90CC2}" srcOrd="16" destOrd="0" presId="urn:microsoft.com/office/officeart/2008/layout/LinedList"/>
    <dgm:cxn modelId="{2147B9AF-6AB0-4FA2-B747-38307E3E4751}" type="presParOf" srcId="{E9CF8D9C-34C6-4159-AB29-405DC6C99873}" destId="{40490DAC-237C-414E-848A-BF91E6C99B46}" srcOrd="17" destOrd="0" presId="urn:microsoft.com/office/officeart/2008/layout/LinedList"/>
    <dgm:cxn modelId="{8100A7A3-BE88-4CFE-BB84-66F144EB838A}" type="presParOf" srcId="{40490DAC-237C-414E-848A-BF91E6C99B46}" destId="{A653B8D0-35E8-4560-8C75-821EE3805913}" srcOrd="0" destOrd="0" presId="urn:microsoft.com/office/officeart/2008/layout/LinedList"/>
    <dgm:cxn modelId="{1D057073-16AD-4FA4-A042-57A1EE11EE87}" type="presParOf" srcId="{40490DAC-237C-414E-848A-BF91E6C99B46}" destId="{99049B06-545C-40AE-B5A4-720B8332F1DE}" srcOrd="1" destOrd="0" presId="urn:microsoft.com/office/officeart/2008/layout/LinedList"/>
    <dgm:cxn modelId="{1EAE6454-4A15-4FF2-A125-E3FC8A3CBE4D}" type="presParOf" srcId="{E9CF8D9C-34C6-4159-AB29-405DC6C99873}" destId="{DDD283B9-A5DE-4D5E-BFDE-09F89921C402}" srcOrd="18" destOrd="0" presId="urn:microsoft.com/office/officeart/2008/layout/LinedList"/>
    <dgm:cxn modelId="{63161315-C369-4C25-8CAB-88DAE1337E12}" type="presParOf" srcId="{E9CF8D9C-34C6-4159-AB29-405DC6C99873}" destId="{16EEB449-279C-4373-AC6F-D8C4E49D7B33}" srcOrd="19" destOrd="0" presId="urn:microsoft.com/office/officeart/2008/layout/LinedList"/>
    <dgm:cxn modelId="{F2E79837-2EDB-435F-B360-C17BB7BA6DCD}" type="presParOf" srcId="{16EEB449-279C-4373-AC6F-D8C4E49D7B33}" destId="{0C0C6C4D-D4B1-4C45-A586-332D0A5D0D9F}" srcOrd="0" destOrd="0" presId="urn:microsoft.com/office/officeart/2008/layout/LinedList"/>
    <dgm:cxn modelId="{CDD46B87-DF51-4BDE-9CC7-9C5B141321F0}" type="presParOf" srcId="{16EEB449-279C-4373-AC6F-D8C4E49D7B33}" destId="{31CF33B6-CC1B-4A2A-8B9B-D90FF13631D0}" srcOrd="1" destOrd="0" presId="urn:microsoft.com/office/officeart/2008/layout/LinedList"/>
    <dgm:cxn modelId="{E49C3BD2-AC83-40DA-9C5F-3209CDFDE57E}" type="presParOf" srcId="{E9CF8D9C-34C6-4159-AB29-405DC6C99873}" destId="{2D3F1DF3-2BF9-466A-A57F-24897C323E8D}" srcOrd="20" destOrd="0" presId="urn:microsoft.com/office/officeart/2008/layout/LinedList"/>
    <dgm:cxn modelId="{02E43C19-75A3-4273-A33F-41BF2B87B6AC}" type="presParOf" srcId="{E9CF8D9C-34C6-4159-AB29-405DC6C99873}" destId="{C0AA0ED2-0ACE-498E-813C-23DF420AB93E}" srcOrd="21" destOrd="0" presId="urn:microsoft.com/office/officeart/2008/layout/LinedList"/>
    <dgm:cxn modelId="{8F7F02EB-0969-4D02-8C84-9B179CEC691E}" type="presParOf" srcId="{C0AA0ED2-0ACE-498E-813C-23DF420AB93E}" destId="{910E4AF0-DA54-46E3-8EB5-5B2A1B1006C6}" srcOrd="0" destOrd="0" presId="urn:microsoft.com/office/officeart/2008/layout/LinedList"/>
    <dgm:cxn modelId="{C03DA708-2470-4669-BBB2-A963E5C84D45}" type="presParOf" srcId="{C0AA0ED2-0ACE-498E-813C-23DF420AB93E}" destId="{7C8D0870-2B3E-4220-AEF7-0DA79E7A8575}" srcOrd="1" destOrd="0" presId="urn:microsoft.com/office/officeart/2008/layout/LinedList"/>
    <dgm:cxn modelId="{7E3A4B39-B00B-4568-A13A-4EC10DD6B896}" type="presParOf" srcId="{E9CF8D9C-34C6-4159-AB29-405DC6C99873}" destId="{48CE8DA5-E795-4A56-840B-3297055F4F0E}" srcOrd="22" destOrd="0" presId="urn:microsoft.com/office/officeart/2008/layout/LinedList"/>
    <dgm:cxn modelId="{71E82DFD-A834-450B-A7B0-E5870A4195FE}" type="presParOf" srcId="{E9CF8D9C-34C6-4159-AB29-405DC6C99873}" destId="{1A30A049-BD49-447A-AFD5-9A931703428F}" srcOrd="23" destOrd="0" presId="urn:microsoft.com/office/officeart/2008/layout/LinedList"/>
    <dgm:cxn modelId="{994B0E88-2D6F-4FF9-9624-888D6366A2C1}" type="presParOf" srcId="{1A30A049-BD49-447A-AFD5-9A931703428F}" destId="{CFB2102D-8720-4105-AA4A-22801FE2D058}" srcOrd="0" destOrd="0" presId="urn:microsoft.com/office/officeart/2008/layout/LinedList"/>
    <dgm:cxn modelId="{5138CE37-9390-4223-B31B-928EE6F93ED3}" type="presParOf" srcId="{1A30A049-BD49-447A-AFD5-9A931703428F}" destId="{EB6A1003-9D41-49DC-8336-3D428BB48C1D}" srcOrd="1" destOrd="0" presId="urn:microsoft.com/office/officeart/2008/layout/LinedList"/>
    <dgm:cxn modelId="{92449AF1-7EB2-4F38-B83B-E4BC9176A8E7}" type="presParOf" srcId="{E9CF8D9C-34C6-4159-AB29-405DC6C99873}" destId="{FE695ABC-7286-4C31-83B9-A0F05B1F1FB7}" srcOrd="24" destOrd="0" presId="urn:microsoft.com/office/officeart/2008/layout/LinedList"/>
    <dgm:cxn modelId="{F26D2C57-89C4-4C20-B18C-C89370C39ECB}" type="presParOf" srcId="{E9CF8D9C-34C6-4159-AB29-405DC6C99873}" destId="{863E98F7-F5DC-4179-BD4C-D980A4EBC3BB}" srcOrd="25" destOrd="0" presId="urn:microsoft.com/office/officeart/2008/layout/LinedList"/>
    <dgm:cxn modelId="{E33E4BD8-5C7F-4A35-89A0-7BE230BE807C}" type="presParOf" srcId="{863E98F7-F5DC-4179-BD4C-D980A4EBC3BB}" destId="{05FA7197-5C84-4661-BAB0-03804446CD43}" srcOrd="0" destOrd="0" presId="urn:microsoft.com/office/officeart/2008/layout/LinedList"/>
    <dgm:cxn modelId="{A8CD962B-D76B-46F6-91E4-F3B40B8A1948}" type="presParOf" srcId="{863E98F7-F5DC-4179-BD4C-D980A4EBC3BB}" destId="{162545DE-19D2-4389-8FD6-2F626D28C392}" srcOrd="1" destOrd="0" presId="urn:microsoft.com/office/officeart/2008/layout/LinedList"/>
    <dgm:cxn modelId="{055E1F2D-DF3C-4AE8-97BF-493048C0709B}" type="presParOf" srcId="{E9CF8D9C-34C6-4159-AB29-405DC6C99873}" destId="{6EFF8764-3160-47DA-ADF8-B8B5C563D7F1}" srcOrd="26" destOrd="0" presId="urn:microsoft.com/office/officeart/2008/layout/LinedList"/>
    <dgm:cxn modelId="{4F21068D-6D69-436F-93CD-CC57CCCACA57}" type="presParOf" srcId="{E9CF8D9C-34C6-4159-AB29-405DC6C99873}" destId="{C773E3C3-7DBA-4ECD-90E9-552A4BA185CE}" srcOrd="27" destOrd="0" presId="urn:microsoft.com/office/officeart/2008/layout/LinedList"/>
    <dgm:cxn modelId="{DB59CB92-5B6A-4865-9C11-1A833BE88E17}" type="presParOf" srcId="{C773E3C3-7DBA-4ECD-90E9-552A4BA185CE}" destId="{BC6C2BC8-4E6E-4076-A578-751A5551E21A}" srcOrd="0" destOrd="0" presId="urn:microsoft.com/office/officeart/2008/layout/LinedList"/>
    <dgm:cxn modelId="{8A66039B-5AA4-490F-BC99-F5EEF1CFCCEB}" type="presParOf" srcId="{C773E3C3-7DBA-4ECD-90E9-552A4BA185CE}" destId="{A9F149B0-C002-42BB-91D5-265477C26B8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C26A1-6F46-484B-A6C9-22F1FADC0549}">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541CBD-9AEA-410A-A3B0-146E93735DD7}">
      <dsp:nvSpPr>
        <dsp:cNvPr id="0" name=""/>
        <dsp:cNvSpPr/>
      </dsp:nvSpPr>
      <dsp:spPr>
        <a:xfrm>
          <a:off x="0" y="270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sl-SI" sz="1500" b="1" kern="1200"/>
            <a:t>VIRI IN LITERATURA</a:t>
          </a:r>
          <a:endParaRPr lang="en-US" sz="1500" kern="1200"/>
        </a:p>
      </dsp:txBody>
      <dsp:txXfrm>
        <a:off x="0" y="2703"/>
        <a:ext cx="6900512" cy="502794"/>
      </dsp:txXfrm>
    </dsp:sp>
    <dsp:sp modelId="{9B99A5F7-34E1-4767-AB2E-87869D0A0232}">
      <dsp:nvSpPr>
        <dsp:cNvPr id="0" name=""/>
        <dsp:cNvSpPr/>
      </dsp:nvSpPr>
      <dsp:spPr>
        <a:xfrm>
          <a:off x="0" y="50549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D4EBD9-8C60-487C-B172-587AA9F36247}">
      <dsp:nvSpPr>
        <dsp:cNvPr id="0" name=""/>
        <dsp:cNvSpPr/>
      </dsp:nvSpPr>
      <dsp:spPr>
        <a:xfrm>
          <a:off x="0" y="505497"/>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sl-SI" sz="1400" kern="1200" dirty="0"/>
            <a:t>Ivanović, Nataša: »Ja, ja to je </a:t>
          </a:r>
          <a:r>
            <a:rPr lang="sl-SI" sz="1400" kern="1200" dirty="0" err="1"/>
            <a:t>grumlovški</a:t>
          </a:r>
          <a:r>
            <a:rPr lang="sl-SI" sz="1400" kern="1200" dirty="0"/>
            <a:t> Van </a:t>
          </a:r>
          <a:r>
            <a:rPr lang="sl-SI" sz="1400" kern="1200" dirty="0" err="1"/>
            <a:t>Gogh</a:t>
          </a:r>
          <a:r>
            <a:rPr lang="sl-SI" sz="1400" kern="1200" dirty="0"/>
            <a:t>.« </a:t>
          </a:r>
          <a:r>
            <a:rPr lang="sl-SI" sz="1400" kern="1200" dirty="0" err="1"/>
            <a:t>Grumlofski</a:t>
          </a:r>
          <a:r>
            <a:rPr lang="sl-SI" sz="1400" kern="1200" dirty="0"/>
            <a:t> graščak, slikar Ferdo Vesel. V: Kronika 60 (2012), str. 721</a:t>
          </a:r>
          <a:r>
            <a:rPr lang="sl-SI" sz="1200" kern="1200" dirty="0"/>
            <a:t>–</a:t>
          </a:r>
          <a:r>
            <a:rPr lang="sl-SI" sz="1400" kern="1200" dirty="0"/>
            <a:t>734. </a:t>
          </a:r>
          <a:endParaRPr lang="en-US" sz="1400" kern="1200" dirty="0"/>
        </a:p>
      </dsp:txBody>
      <dsp:txXfrm>
        <a:off x="0" y="505497"/>
        <a:ext cx="6900512" cy="502794"/>
      </dsp:txXfrm>
    </dsp:sp>
    <dsp:sp modelId="{552A7203-59C1-42B1-8172-9BF03C0F7530}">
      <dsp:nvSpPr>
        <dsp:cNvPr id="0" name=""/>
        <dsp:cNvSpPr/>
      </dsp:nvSpPr>
      <dsp:spPr>
        <a:xfrm>
          <a:off x="0" y="10082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5732B2-B69B-425C-811F-7D8301221E78}">
      <dsp:nvSpPr>
        <dsp:cNvPr id="0" name=""/>
        <dsp:cNvSpPr/>
      </dsp:nvSpPr>
      <dsp:spPr>
        <a:xfrm>
          <a:off x="0" y="1008291"/>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sl-SI" sz="1500" kern="1200"/>
            <a:t>Jakič, Ivan: Vsi gradovi na Slovenskem. Leksikon grajske zapuščine. Ljubljana: DZS, 1997.</a:t>
          </a:r>
          <a:endParaRPr lang="en-US" sz="1500" kern="1200"/>
        </a:p>
      </dsp:txBody>
      <dsp:txXfrm>
        <a:off x="0" y="1008291"/>
        <a:ext cx="6900512" cy="502794"/>
      </dsp:txXfrm>
    </dsp:sp>
    <dsp:sp modelId="{35466806-D46D-4914-94D2-1A63249FFC43}">
      <dsp:nvSpPr>
        <dsp:cNvPr id="0" name=""/>
        <dsp:cNvSpPr/>
      </dsp:nvSpPr>
      <dsp:spPr>
        <a:xfrm>
          <a:off x="0" y="151108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0AF198-AF94-49D8-9278-331599100281}">
      <dsp:nvSpPr>
        <dsp:cNvPr id="0" name=""/>
        <dsp:cNvSpPr/>
      </dsp:nvSpPr>
      <dsp:spPr>
        <a:xfrm>
          <a:off x="0" y="1511085"/>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sl-SI" sz="1500" kern="1200"/>
            <a:t>Kladnik, Darinka: Sto likovnikov na Slovenskem, Ljubljana, 2010.</a:t>
          </a:r>
          <a:endParaRPr lang="en-US" sz="1500" kern="1200"/>
        </a:p>
      </dsp:txBody>
      <dsp:txXfrm>
        <a:off x="0" y="1511085"/>
        <a:ext cx="6900512" cy="502794"/>
      </dsp:txXfrm>
    </dsp:sp>
    <dsp:sp modelId="{B66FF5F5-DF15-4E78-BCE3-36BE224C370E}">
      <dsp:nvSpPr>
        <dsp:cNvPr id="0" name=""/>
        <dsp:cNvSpPr/>
      </dsp:nvSpPr>
      <dsp:spPr>
        <a:xfrm>
          <a:off x="0" y="201387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60C63C-252A-4B36-87CD-0F0D57AC7A31}">
      <dsp:nvSpPr>
        <dsp:cNvPr id="0" name=""/>
        <dsp:cNvSpPr/>
      </dsp:nvSpPr>
      <dsp:spPr>
        <a:xfrm>
          <a:off x="0" y="2013879"/>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sl-SI" sz="1500" kern="1200"/>
            <a:t>Komelj, Milček: Kronika Marjana Pogačnika o zaljubljencih v umetnost, Ljubljana, 2005.</a:t>
          </a:r>
          <a:endParaRPr lang="en-US" sz="1500" kern="1200"/>
        </a:p>
      </dsp:txBody>
      <dsp:txXfrm>
        <a:off x="0" y="2013879"/>
        <a:ext cx="6900512" cy="502794"/>
      </dsp:txXfrm>
    </dsp:sp>
    <dsp:sp modelId="{A3C1D11C-5789-4A87-8F4D-6A21C2A0D35D}">
      <dsp:nvSpPr>
        <dsp:cNvPr id="0" name=""/>
        <dsp:cNvSpPr/>
      </dsp:nvSpPr>
      <dsp:spPr>
        <a:xfrm>
          <a:off x="0" y="251667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D83CE0-4A7B-4F30-9C26-095FDCD757D1}">
      <dsp:nvSpPr>
        <dsp:cNvPr id="0" name=""/>
        <dsp:cNvSpPr/>
      </dsp:nvSpPr>
      <dsp:spPr>
        <a:xfrm>
          <a:off x="0" y="251667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sl-SI" sz="1400" kern="1200" dirty="0"/>
            <a:t>Mikuž, Stane: Slikar Ferdo Vesel. Zbornik občine Grosuplje, št. 6, 1974, str. 209</a:t>
          </a:r>
          <a:r>
            <a:rPr lang="sl-SI" sz="1200" kern="1200" dirty="0"/>
            <a:t>–</a:t>
          </a:r>
          <a:r>
            <a:rPr lang="sl-SI" sz="1400" kern="1200" dirty="0"/>
            <a:t>222.</a:t>
          </a:r>
          <a:endParaRPr lang="en-US" sz="1400" kern="1200" dirty="0"/>
        </a:p>
      </dsp:txBody>
      <dsp:txXfrm>
        <a:off x="0" y="2516673"/>
        <a:ext cx="6900512" cy="502794"/>
      </dsp:txXfrm>
    </dsp:sp>
    <dsp:sp modelId="{1853F2F4-FBF4-4C01-97A3-0F9A8E41FF90}">
      <dsp:nvSpPr>
        <dsp:cNvPr id="0" name=""/>
        <dsp:cNvSpPr/>
      </dsp:nvSpPr>
      <dsp:spPr>
        <a:xfrm>
          <a:off x="0" y="301946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DC37F-B00B-44EC-8FAE-444D5FE06C26}">
      <dsp:nvSpPr>
        <dsp:cNvPr id="0" name=""/>
        <dsp:cNvSpPr/>
      </dsp:nvSpPr>
      <dsp:spPr>
        <a:xfrm>
          <a:off x="0" y="3019467"/>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sl-SI" sz="1400" kern="1200" dirty="0"/>
            <a:t>Prijatelj, Mihael: Iz zgodovine Šentpavla na Dolenjskem. Zbornik občin Grosuplje, Ivančna Gorica, Dobrepolje, št. 21, 2000, str. 37</a:t>
          </a:r>
          <a:r>
            <a:rPr lang="sl-SI" sz="1200" kern="1200" dirty="0"/>
            <a:t>–</a:t>
          </a:r>
          <a:r>
            <a:rPr lang="sl-SI" sz="1400" kern="1200" dirty="0"/>
            <a:t>41.</a:t>
          </a:r>
          <a:endParaRPr lang="en-US" sz="1400" kern="1200" dirty="0"/>
        </a:p>
      </dsp:txBody>
      <dsp:txXfrm>
        <a:off x="0" y="3019467"/>
        <a:ext cx="6900512" cy="502794"/>
      </dsp:txXfrm>
    </dsp:sp>
    <dsp:sp modelId="{56DDB8EF-63B5-4C9D-AA70-1F543A073CB7}">
      <dsp:nvSpPr>
        <dsp:cNvPr id="0" name=""/>
        <dsp:cNvSpPr/>
      </dsp:nvSpPr>
      <dsp:spPr>
        <a:xfrm>
          <a:off x="0" y="352226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6123F1-685A-41BB-A910-F731FB557DEF}">
      <dsp:nvSpPr>
        <dsp:cNvPr id="0" name=""/>
        <dsp:cNvSpPr/>
      </dsp:nvSpPr>
      <dsp:spPr>
        <a:xfrm>
          <a:off x="0" y="3522261"/>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sl-SI" sz="1500" kern="1200"/>
            <a:t>Pri slikarju Ferdu Veselu. Slovenski narod, 3. maj 1930, št. 100, str. 3.</a:t>
          </a:r>
          <a:endParaRPr lang="en-US" sz="1500" kern="1200"/>
        </a:p>
      </dsp:txBody>
      <dsp:txXfrm>
        <a:off x="0" y="3522261"/>
        <a:ext cx="6900512" cy="502794"/>
      </dsp:txXfrm>
    </dsp:sp>
    <dsp:sp modelId="{60C3E638-3A11-4C7A-9B73-461DC1D4BCD2}">
      <dsp:nvSpPr>
        <dsp:cNvPr id="0" name=""/>
        <dsp:cNvSpPr/>
      </dsp:nvSpPr>
      <dsp:spPr>
        <a:xfrm>
          <a:off x="0" y="402505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26852-9A33-424A-9146-82FF9AF95F4C}">
      <dsp:nvSpPr>
        <dsp:cNvPr id="0" name=""/>
        <dsp:cNvSpPr/>
      </dsp:nvSpPr>
      <dsp:spPr>
        <a:xfrm>
          <a:off x="0" y="4025055"/>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sl-SI" sz="1400" kern="1200" dirty="0"/>
            <a:t>Vrhunc, Polonca: Ferdo Vesel 1861</a:t>
          </a:r>
          <a:r>
            <a:rPr lang="sl-SI" sz="1200" kern="1200" dirty="0"/>
            <a:t>–</a:t>
          </a:r>
          <a:r>
            <a:rPr lang="sl-SI" sz="1400" kern="1200" dirty="0"/>
            <a:t>1946, Ljubljana, 1989.</a:t>
          </a:r>
          <a:endParaRPr lang="en-US" sz="1400" kern="1200" dirty="0"/>
        </a:p>
      </dsp:txBody>
      <dsp:txXfrm>
        <a:off x="0" y="4025055"/>
        <a:ext cx="6900512" cy="502794"/>
      </dsp:txXfrm>
    </dsp:sp>
    <dsp:sp modelId="{1071699C-45E0-491D-89C0-3D54A8FB0CC4}">
      <dsp:nvSpPr>
        <dsp:cNvPr id="0" name=""/>
        <dsp:cNvSpPr/>
      </dsp:nvSpPr>
      <dsp:spPr>
        <a:xfrm>
          <a:off x="0" y="4527849"/>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9E8AF-2A50-419B-8D94-A69F28463371}">
      <dsp:nvSpPr>
        <dsp:cNvPr id="0" name=""/>
        <dsp:cNvSpPr/>
      </dsp:nvSpPr>
      <dsp:spPr>
        <a:xfrm>
          <a:off x="0" y="4527849"/>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sl-SI" sz="1400" kern="1200" dirty="0"/>
            <a:t>Smrekar, Andrej: Še je sneg pod </a:t>
          </a:r>
          <a:r>
            <a:rPr lang="sl-SI" sz="1400" kern="1200" dirty="0" err="1"/>
            <a:t>Grumlofom</a:t>
          </a:r>
          <a:r>
            <a:rPr lang="sl-SI" sz="1400" kern="1200" dirty="0"/>
            <a:t>. Nove pridobitve 2001</a:t>
          </a:r>
          <a:r>
            <a:rPr lang="sl-SI" sz="1200" kern="1200" dirty="0"/>
            <a:t>–</a:t>
          </a:r>
          <a:r>
            <a:rPr lang="sl-SI" sz="1400" kern="1200" dirty="0"/>
            <a:t>2010 (ur. Barbara Jaki). Narodna galerija: Ljubljana, 2011, str. 236</a:t>
          </a:r>
          <a:r>
            <a:rPr lang="sl-SI" sz="1200" kern="1200" dirty="0"/>
            <a:t>–</a:t>
          </a:r>
          <a:r>
            <a:rPr lang="sl-SI" sz="1400" kern="1200" dirty="0"/>
            <a:t>237.</a:t>
          </a:r>
          <a:endParaRPr lang="en-US" sz="1400" kern="1200" dirty="0"/>
        </a:p>
      </dsp:txBody>
      <dsp:txXfrm>
        <a:off x="0" y="4527849"/>
        <a:ext cx="6900512" cy="502794"/>
      </dsp:txXfrm>
    </dsp:sp>
    <dsp:sp modelId="{B8AE3A12-7904-4CCA-940F-7753A1397F3E}">
      <dsp:nvSpPr>
        <dsp:cNvPr id="0" name=""/>
        <dsp:cNvSpPr/>
      </dsp:nvSpPr>
      <dsp:spPr>
        <a:xfrm>
          <a:off x="0" y="503064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11AA24-509F-4869-B56A-8D313E2A9476}">
      <dsp:nvSpPr>
        <dsp:cNvPr id="0" name=""/>
        <dsp:cNvSpPr/>
      </dsp:nvSpPr>
      <dsp:spPr>
        <a:xfrm>
          <a:off x="0" y="5030643"/>
          <a:ext cx="6900512" cy="502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sl-SI" sz="1500" kern="1200" dirty="0"/>
            <a:t>Stare, France in Zorman, Ivan.: Ferdo Vesel 1861</a:t>
          </a:r>
          <a:r>
            <a:rPr lang="sl-SI" sz="1200" kern="1200" dirty="0"/>
            <a:t>–</a:t>
          </a:r>
          <a:r>
            <a:rPr lang="sl-SI" sz="1500" kern="1200" dirty="0"/>
            <a:t>1946, Ljubljana, 1948.</a:t>
          </a:r>
          <a:endParaRPr lang="en-US" sz="1500" kern="1200" dirty="0"/>
        </a:p>
      </dsp:txBody>
      <dsp:txXfrm>
        <a:off x="0" y="5030643"/>
        <a:ext cx="6900512" cy="502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5602B-484D-495B-B4B6-DC35E22AE7BD}">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DCE45-9300-425B-BBB5-36524276A394}">
      <dsp:nvSpPr>
        <dsp:cNvPr id="0" name=""/>
        <dsp:cNvSpPr/>
      </dsp:nvSpPr>
      <dsp:spPr>
        <a:xfrm>
          <a:off x="0" y="675"/>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u="sng" kern="1200">
              <a:hlinkClick xmlns:r="http://schemas.openxmlformats.org/officeDocument/2006/relationships" r:id="rId1"/>
            </a:rPr>
            <a:t>Kamniško-komendski biografski leksikon &gt; Oseba</a:t>
          </a:r>
          <a:r>
            <a:rPr lang="en-US" sz="1400" kern="1200"/>
            <a:t> </a:t>
          </a:r>
        </a:p>
      </dsp:txBody>
      <dsp:txXfrm>
        <a:off x="0" y="675"/>
        <a:ext cx="6900512" cy="395342"/>
      </dsp:txXfrm>
    </dsp:sp>
    <dsp:sp modelId="{326792FA-D97E-4BCF-9F87-C21A989689EB}">
      <dsp:nvSpPr>
        <dsp:cNvPr id="0" name=""/>
        <dsp:cNvSpPr/>
      </dsp:nvSpPr>
      <dsp:spPr>
        <a:xfrm>
          <a:off x="0" y="396017"/>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F2FDD6-D839-488C-A8C1-E95C0FE9FF30}">
      <dsp:nvSpPr>
        <dsp:cNvPr id="0" name=""/>
        <dsp:cNvSpPr/>
      </dsp:nvSpPr>
      <dsp:spPr>
        <a:xfrm>
          <a:off x="0" y="396017"/>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u="sng" kern="1200" dirty="0">
              <a:hlinkClick xmlns:r="http://schemas.openxmlformats.org/officeDocument/2006/relationships" r:id="rId2"/>
            </a:rPr>
            <a:t>1870–1900 – </a:t>
          </a:r>
          <a:r>
            <a:rPr lang="en-US" sz="1400" u="sng" kern="1200" dirty="0" err="1">
              <a:hlinkClick xmlns:r="http://schemas.openxmlformats.org/officeDocument/2006/relationships" r:id="rId2"/>
            </a:rPr>
            <a:t>Narodna</a:t>
          </a:r>
          <a:r>
            <a:rPr lang="en-US" sz="1400" u="sng" kern="1200" dirty="0">
              <a:hlinkClick xmlns:r="http://schemas.openxmlformats.org/officeDocument/2006/relationships" r:id="rId2"/>
            </a:rPr>
            <a:t> </a:t>
          </a:r>
          <a:r>
            <a:rPr lang="en-US" sz="1400" u="sng" kern="1200" dirty="0" err="1">
              <a:hlinkClick xmlns:r="http://schemas.openxmlformats.org/officeDocument/2006/relationships" r:id="rId2"/>
            </a:rPr>
            <a:t>galerija</a:t>
          </a:r>
          <a:r>
            <a:rPr lang="en-US" sz="1400" u="sng" kern="1200" dirty="0">
              <a:hlinkClick xmlns:r="http://schemas.openxmlformats.org/officeDocument/2006/relationships" r:id="rId2"/>
            </a:rPr>
            <a:t> (ng-slo.si)</a:t>
          </a:r>
          <a:r>
            <a:rPr lang="en-US" sz="1400" kern="1200" dirty="0"/>
            <a:t> </a:t>
          </a:r>
        </a:p>
      </dsp:txBody>
      <dsp:txXfrm>
        <a:off x="0" y="396017"/>
        <a:ext cx="6900512" cy="395342"/>
      </dsp:txXfrm>
    </dsp:sp>
    <dsp:sp modelId="{7360F885-364A-4150-86AA-A97E08F516DC}">
      <dsp:nvSpPr>
        <dsp:cNvPr id="0" name=""/>
        <dsp:cNvSpPr/>
      </dsp:nvSpPr>
      <dsp:spPr>
        <a:xfrm>
          <a:off x="0" y="7913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199837-01D1-48DA-AEFE-D751926CA061}">
      <dsp:nvSpPr>
        <dsp:cNvPr id="0" name=""/>
        <dsp:cNvSpPr/>
      </dsp:nvSpPr>
      <dsp:spPr>
        <a:xfrm>
          <a:off x="0" y="791359"/>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u="sng" kern="1200" dirty="0" err="1">
              <a:hlinkClick xmlns:r="http://schemas.openxmlformats.org/officeDocument/2006/relationships" r:id="rId3"/>
            </a:rPr>
            <a:t>Otroški</a:t>
          </a:r>
          <a:r>
            <a:rPr lang="en-US" sz="1400" u="sng" kern="1200" dirty="0">
              <a:hlinkClick xmlns:r="http://schemas.openxmlformats.org/officeDocument/2006/relationships" r:id="rId3"/>
            </a:rPr>
            <a:t> portal </a:t>
          </a:r>
          <a:r>
            <a:rPr lang="en-US" sz="1400" u="sng" kern="1200" dirty="0">
              <a:hlinkClick xmlns:r="http://schemas.openxmlformats.org/officeDocument/2006/relationships" r:id="rId2"/>
            </a:rPr>
            <a:t>–</a:t>
          </a:r>
          <a:r>
            <a:rPr lang="en-US" sz="1400" u="sng" kern="1200" dirty="0">
              <a:hlinkClick xmlns:r="http://schemas.openxmlformats.org/officeDocument/2006/relationships" r:id="rId3"/>
            </a:rPr>
            <a:t> </a:t>
          </a:r>
          <a:r>
            <a:rPr lang="en-US" sz="1400" u="sng" kern="1200" dirty="0" err="1">
              <a:hlinkClick xmlns:r="http://schemas.openxmlformats.org/officeDocument/2006/relationships" r:id="rId3"/>
            </a:rPr>
            <a:t>Sejalci</a:t>
          </a:r>
          <a:r>
            <a:rPr lang="en-US" sz="1400" u="sng" kern="1200" dirty="0">
              <a:hlinkClick xmlns:r="http://schemas.openxmlformats.org/officeDocument/2006/relationships" r:id="rId3"/>
            </a:rPr>
            <a:t> </a:t>
          </a:r>
          <a:r>
            <a:rPr lang="en-US" sz="1400" u="sng" kern="1200" dirty="0" err="1">
              <a:hlinkClick xmlns:r="http://schemas.openxmlformats.org/officeDocument/2006/relationships" r:id="rId3"/>
            </a:rPr>
            <a:t>svetlobe</a:t>
          </a:r>
          <a:r>
            <a:rPr lang="en-US" sz="1400" u="sng" kern="1200" dirty="0">
              <a:hlinkClick xmlns:r="http://schemas.openxmlformats.org/officeDocument/2006/relationships" r:id="rId3"/>
            </a:rPr>
            <a:t>: </a:t>
          </a:r>
          <a:r>
            <a:rPr lang="en-US" sz="1400" u="sng" kern="1200" dirty="0" err="1">
              <a:hlinkClick xmlns:r="http://schemas.openxmlformats.org/officeDocument/2006/relationships" r:id="rId3"/>
            </a:rPr>
            <a:t>Pobegla</a:t>
          </a:r>
          <a:r>
            <a:rPr lang="en-US" sz="1400" u="sng" kern="1200" dirty="0">
              <a:hlinkClick xmlns:r="http://schemas.openxmlformats.org/officeDocument/2006/relationships" r:id="rId3"/>
            </a:rPr>
            <a:t> </a:t>
          </a:r>
          <a:r>
            <a:rPr lang="en-US" sz="1400" u="sng" kern="1200" dirty="0" err="1">
              <a:hlinkClick xmlns:r="http://schemas.openxmlformats.org/officeDocument/2006/relationships" r:id="rId3"/>
            </a:rPr>
            <a:t>frnikola</a:t>
          </a:r>
          <a:r>
            <a:rPr lang="en-US" sz="1400" u="sng" kern="1200" dirty="0">
              <a:hlinkClick xmlns:r="http://schemas.openxmlformats.org/officeDocument/2006/relationships" r:id="rId3"/>
            </a:rPr>
            <a:t>, </a:t>
          </a:r>
          <a:r>
            <a:rPr lang="en-US" sz="1400" u="sng" kern="1200" dirty="0" err="1">
              <a:hlinkClick xmlns:r="http://schemas.openxmlformats.org/officeDocument/2006/relationships" r:id="rId3"/>
            </a:rPr>
            <a:t>otroška</a:t>
          </a:r>
          <a:r>
            <a:rPr lang="en-US" sz="1400" u="sng" kern="1200" dirty="0">
              <a:hlinkClick xmlns:r="http://schemas.openxmlformats.org/officeDocument/2006/relationships" r:id="rId3"/>
            </a:rPr>
            <a:t> </a:t>
          </a:r>
          <a:r>
            <a:rPr lang="en-US" sz="1400" u="sng" kern="1200" dirty="0" err="1">
              <a:hlinkClick xmlns:r="http://schemas.openxmlformats.org/officeDocument/2006/relationships" r:id="rId3"/>
            </a:rPr>
            <a:t>igrana</a:t>
          </a:r>
          <a:r>
            <a:rPr lang="en-US" sz="1400" u="sng" kern="1200" dirty="0">
              <a:hlinkClick xmlns:r="http://schemas.openxmlformats.org/officeDocument/2006/relationships" r:id="rId3"/>
            </a:rPr>
            <a:t> </a:t>
          </a:r>
          <a:r>
            <a:rPr lang="en-US" sz="1400" u="sng" kern="1200" dirty="0" err="1">
              <a:hlinkClick xmlns:r="http://schemas.openxmlformats.org/officeDocument/2006/relationships" r:id="rId3"/>
            </a:rPr>
            <a:t>serija</a:t>
          </a:r>
          <a:r>
            <a:rPr lang="en-US" sz="1400" u="sng" kern="1200" dirty="0">
              <a:hlinkClick xmlns:r="http://schemas.openxmlformats.org/officeDocument/2006/relationships" r:id="rId3"/>
            </a:rPr>
            <a:t>, </a:t>
          </a:r>
          <a:r>
            <a:rPr lang="en-US" sz="1400" u="sng" kern="1200" dirty="0" err="1">
              <a:hlinkClick xmlns:r="http://schemas.openxmlformats.org/officeDocument/2006/relationships" r:id="rId3"/>
            </a:rPr>
            <a:t>ponovitev</a:t>
          </a:r>
          <a:r>
            <a:rPr lang="en-US" sz="1400" u="sng" kern="1200" dirty="0">
              <a:hlinkClick xmlns:r="http://schemas.openxmlformats.org/officeDocument/2006/relationships" r:id="rId3"/>
            </a:rPr>
            <a:t> (rtvslo.si)</a:t>
          </a:r>
          <a:endParaRPr lang="en-US" sz="1400" kern="1200" dirty="0"/>
        </a:p>
      </dsp:txBody>
      <dsp:txXfrm>
        <a:off x="0" y="791359"/>
        <a:ext cx="6900512" cy="395342"/>
      </dsp:txXfrm>
    </dsp:sp>
    <dsp:sp modelId="{E5BB0940-730B-44D1-9D5F-E68FAB170D78}">
      <dsp:nvSpPr>
        <dsp:cNvPr id="0" name=""/>
        <dsp:cNvSpPr/>
      </dsp:nvSpPr>
      <dsp:spPr>
        <a:xfrm>
          <a:off x="0" y="1186702"/>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C56D7-B9D0-4014-A0A9-FC5C7B4DA78E}">
      <dsp:nvSpPr>
        <dsp:cNvPr id="0" name=""/>
        <dsp:cNvSpPr/>
      </dsp:nvSpPr>
      <dsp:spPr>
        <a:xfrm>
          <a:off x="0" y="1186702"/>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u="sng" kern="1200" dirty="0">
              <a:hlinkClick xmlns:r="http://schemas.openxmlformats.org/officeDocument/2006/relationships" r:id="rId4"/>
            </a:rPr>
            <a:t>Vesel </a:t>
          </a:r>
          <a:r>
            <a:rPr lang="en-US" sz="1400" u="sng" kern="1200" dirty="0" err="1">
              <a:hlinkClick xmlns:r="http://schemas.openxmlformats.org/officeDocument/2006/relationships" r:id="rId4"/>
            </a:rPr>
            <a:t>Ferdo</a:t>
          </a:r>
          <a:r>
            <a:rPr lang="en-US" sz="1400" u="sng" kern="1200" dirty="0">
              <a:hlinkClick xmlns:r="http://schemas.openxmlformats.org/officeDocument/2006/relationships" r:id="rId4"/>
            </a:rPr>
            <a:t> </a:t>
          </a:r>
          <a:r>
            <a:rPr lang="en-US" sz="1400" u="sng" kern="1200" dirty="0">
              <a:hlinkClick xmlns:r="http://schemas.openxmlformats.org/officeDocument/2006/relationships" r:id="rId2"/>
            </a:rPr>
            <a:t>–</a:t>
          </a:r>
          <a:r>
            <a:rPr lang="en-US" sz="1400" u="sng" kern="1200" dirty="0">
              <a:hlinkClick xmlns:r="http://schemas.openxmlformats.org/officeDocument/2006/relationships" r:id="rId4"/>
            </a:rPr>
            <a:t> </a:t>
          </a:r>
          <a:r>
            <a:rPr lang="en-US" sz="1400" u="sng" kern="1200" dirty="0" err="1">
              <a:hlinkClick xmlns:r="http://schemas.openxmlformats.org/officeDocument/2006/relationships" r:id="rId4"/>
            </a:rPr>
            <a:t>Galerija</a:t>
          </a:r>
          <a:r>
            <a:rPr lang="en-US" sz="1400" u="sng" kern="1200" dirty="0">
              <a:hlinkClick xmlns:r="http://schemas.openxmlformats.org/officeDocument/2006/relationships" r:id="rId4"/>
            </a:rPr>
            <a:t> in </a:t>
          </a:r>
          <a:r>
            <a:rPr lang="en-US" sz="1400" u="sng" kern="1200" dirty="0" err="1">
              <a:hlinkClick xmlns:r="http://schemas.openxmlformats.org/officeDocument/2006/relationships" r:id="rId4"/>
            </a:rPr>
            <a:t>dražbena</a:t>
          </a:r>
          <a:r>
            <a:rPr lang="en-US" sz="1400" u="sng" kern="1200" dirty="0">
              <a:hlinkClick xmlns:r="http://schemas.openxmlformats.org/officeDocument/2006/relationships" r:id="rId4"/>
            </a:rPr>
            <a:t> </a:t>
          </a:r>
          <a:r>
            <a:rPr lang="en-US" sz="1400" u="sng" kern="1200" dirty="0" err="1">
              <a:hlinkClick xmlns:r="http://schemas.openxmlformats.org/officeDocument/2006/relationships" r:id="rId4"/>
            </a:rPr>
            <a:t>hiša</a:t>
          </a:r>
          <a:r>
            <a:rPr lang="en-US" sz="1400" u="sng" kern="1200" dirty="0">
              <a:hlinkClick xmlns:r="http://schemas.openxmlformats.org/officeDocument/2006/relationships" r:id="rId4"/>
            </a:rPr>
            <a:t> SLOART</a:t>
          </a:r>
          <a:endParaRPr lang="en-US" sz="1400" kern="1200" dirty="0"/>
        </a:p>
      </dsp:txBody>
      <dsp:txXfrm>
        <a:off x="0" y="1186702"/>
        <a:ext cx="6900512" cy="395342"/>
      </dsp:txXfrm>
    </dsp:sp>
    <dsp:sp modelId="{CC910D3C-1997-4C88-B9EC-06BC3B8AA536}">
      <dsp:nvSpPr>
        <dsp:cNvPr id="0" name=""/>
        <dsp:cNvSpPr/>
      </dsp:nvSpPr>
      <dsp:spPr>
        <a:xfrm>
          <a:off x="0" y="1582044"/>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8A447F-22E2-4761-9F7A-3524207589B3}">
      <dsp:nvSpPr>
        <dsp:cNvPr id="0" name=""/>
        <dsp:cNvSpPr/>
      </dsp:nvSpPr>
      <dsp:spPr>
        <a:xfrm>
          <a:off x="0" y="1582044"/>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u="sng" kern="1200" dirty="0">
              <a:hlinkClick xmlns:r="http://schemas.openxmlformats.org/officeDocument/2006/relationships" r:id="rId5"/>
            </a:rPr>
            <a:t>Vesel, Ferdo (1861–1946) </a:t>
          </a:r>
          <a:r>
            <a:rPr lang="en-US" sz="1400" u="sng" kern="1200" dirty="0">
              <a:hlinkClick xmlns:r="http://schemas.openxmlformats.org/officeDocument/2006/relationships" r:id="rId2"/>
            </a:rPr>
            <a:t>–</a:t>
          </a:r>
          <a:r>
            <a:rPr lang="en-US" sz="1400" u="sng" kern="1200" dirty="0">
              <a:hlinkClick xmlns:r="http://schemas.openxmlformats.org/officeDocument/2006/relationships" r:id="rId5"/>
            </a:rPr>
            <a:t> </a:t>
          </a:r>
          <a:r>
            <a:rPr lang="en-US" sz="1400" u="sng" kern="1200" dirty="0" err="1">
              <a:hlinkClick xmlns:r="http://schemas.openxmlformats.org/officeDocument/2006/relationships" r:id="rId5"/>
            </a:rPr>
            <a:t>Slovenska</a:t>
          </a:r>
          <a:r>
            <a:rPr lang="en-US" sz="1400" u="sng" kern="1200" dirty="0">
              <a:hlinkClick xmlns:r="http://schemas.openxmlformats.org/officeDocument/2006/relationships" r:id="rId5"/>
            </a:rPr>
            <a:t> </a:t>
          </a:r>
          <a:r>
            <a:rPr lang="en-US" sz="1400" u="sng" kern="1200" dirty="0" err="1">
              <a:hlinkClick xmlns:r="http://schemas.openxmlformats.org/officeDocument/2006/relationships" r:id="rId5"/>
            </a:rPr>
            <a:t>biografija</a:t>
          </a:r>
          <a:r>
            <a:rPr lang="en-US" sz="1400" u="sng" kern="1200" dirty="0">
              <a:hlinkClick xmlns:r="http://schemas.openxmlformats.org/officeDocument/2006/relationships" r:id="rId5"/>
            </a:rPr>
            <a:t> (slovenska-biografija.si)</a:t>
          </a:r>
          <a:endParaRPr lang="en-US" sz="1400" kern="1200" dirty="0"/>
        </a:p>
      </dsp:txBody>
      <dsp:txXfrm>
        <a:off x="0" y="1582044"/>
        <a:ext cx="6900512" cy="395342"/>
      </dsp:txXfrm>
    </dsp:sp>
    <dsp:sp modelId="{AA85F2AE-551F-4092-AF49-390DDDCBFC03}">
      <dsp:nvSpPr>
        <dsp:cNvPr id="0" name=""/>
        <dsp:cNvSpPr/>
      </dsp:nvSpPr>
      <dsp:spPr>
        <a:xfrm>
          <a:off x="0" y="1977386"/>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68976-D8AE-4F83-9266-51E23DF5C58C}">
      <dsp:nvSpPr>
        <dsp:cNvPr id="0" name=""/>
        <dsp:cNvSpPr/>
      </dsp:nvSpPr>
      <dsp:spPr>
        <a:xfrm>
          <a:off x="0" y="1977386"/>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u="sng" kern="1200" dirty="0" err="1">
              <a:hlinkClick xmlns:r="http://schemas.openxmlformats.org/officeDocument/2006/relationships" r:id="rId6"/>
            </a:rPr>
            <a:t>Zgovorne</a:t>
          </a:r>
          <a:r>
            <a:rPr lang="en-US" sz="1400" u="sng" kern="1200" dirty="0">
              <a:hlinkClick xmlns:r="http://schemas.openxmlformats.org/officeDocument/2006/relationships" r:id="rId6"/>
            </a:rPr>
            <a:t> </a:t>
          </a:r>
          <a:r>
            <a:rPr lang="en-US" sz="1400" u="sng" kern="1200" dirty="0" err="1">
              <a:hlinkClick xmlns:r="http://schemas.openxmlformats.org/officeDocument/2006/relationships" r:id="rId6"/>
            </a:rPr>
            <a:t>podobe</a:t>
          </a:r>
          <a:r>
            <a:rPr lang="en-US" sz="1400" u="sng" kern="1200" dirty="0">
              <a:hlinkClick xmlns:r="http://schemas.openxmlformats.org/officeDocument/2006/relationships" r:id="rId6"/>
            </a:rPr>
            <a:t>, </a:t>
          </a:r>
          <a:r>
            <a:rPr lang="en-US" sz="1400" u="sng" kern="1200" dirty="0" err="1">
              <a:hlinkClick xmlns:r="http://schemas.openxmlformats.org/officeDocument/2006/relationships" r:id="rId6"/>
            </a:rPr>
            <a:t>ki</a:t>
          </a:r>
          <a:r>
            <a:rPr lang="en-US" sz="1400" u="sng" kern="1200" dirty="0">
              <a:hlinkClick xmlns:r="http://schemas.openxmlformats.org/officeDocument/2006/relationships" r:id="rId6"/>
            </a:rPr>
            <a:t> </a:t>
          </a:r>
          <a:r>
            <a:rPr lang="en-US" sz="1400" u="sng" kern="1200" dirty="0" err="1">
              <a:hlinkClick xmlns:r="http://schemas.openxmlformats.org/officeDocument/2006/relationships" r:id="rId6"/>
            </a:rPr>
            <a:t>jih</a:t>
          </a:r>
          <a:r>
            <a:rPr lang="en-US" sz="1400" u="sng" kern="1200" dirty="0">
              <a:hlinkClick xmlns:r="http://schemas.openxmlformats.org/officeDocument/2006/relationships" r:id="rId6"/>
            </a:rPr>
            <a:t> je med </a:t>
          </a:r>
          <a:r>
            <a:rPr lang="en-US" sz="1400" u="sng" kern="1200" dirty="0" err="1">
              <a:hlinkClick xmlns:r="http://schemas.openxmlformats.org/officeDocument/2006/relationships" r:id="rId6"/>
            </a:rPr>
            <a:t>vojno</a:t>
          </a:r>
          <a:r>
            <a:rPr lang="en-US" sz="1400" u="sng" kern="1200" dirty="0">
              <a:hlinkClick xmlns:r="http://schemas.openxmlformats.org/officeDocument/2006/relationships" r:id="rId6"/>
            </a:rPr>
            <a:t> </a:t>
          </a:r>
          <a:r>
            <a:rPr lang="en-US" sz="1400" u="sng" kern="1200" dirty="0" err="1">
              <a:hlinkClick xmlns:r="http://schemas.openxmlformats.org/officeDocument/2006/relationships" r:id="rId6"/>
            </a:rPr>
            <a:t>skiciral</a:t>
          </a:r>
          <a:r>
            <a:rPr lang="en-US" sz="1400" u="sng" kern="1200" dirty="0">
              <a:hlinkClick xmlns:r="http://schemas.openxmlformats.org/officeDocument/2006/relationships" r:id="rId6"/>
            </a:rPr>
            <a:t> Ferdo </a:t>
          </a:r>
          <a:r>
            <a:rPr lang="en-US" sz="1400" u="sng" kern="1200" dirty="0" err="1">
              <a:hlinkClick xmlns:r="http://schemas.openxmlformats.org/officeDocument/2006/relationships" r:id="rId6"/>
            </a:rPr>
            <a:t>Vesel</a:t>
          </a:r>
          <a:r>
            <a:rPr lang="en-US" sz="1400" u="sng" kern="1200" dirty="0">
              <a:hlinkClick xmlns:r="http://schemas.openxmlformats.org/officeDocument/2006/relationships" r:id="rId6"/>
            </a:rPr>
            <a:t> </a:t>
          </a:r>
          <a:r>
            <a:rPr lang="en-US" sz="1400" u="sng" kern="1200" dirty="0">
              <a:hlinkClick xmlns:r="http://schemas.openxmlformats.org/officeDocument/2006/relationships" r:id="rId2"/>
            </a:rPr>
            <a:t>–</a:t>
          </a:r>
          <a:r>
            <a:rPr lang="en-US" sz="1400" u="sng" kern="1200" dirty="0">
              <a:hlinkClick xmlns:r="http://schemas.openxmlformats.org/officeDocument/2006/relationships" r:id="rId6"/>
            </a:rPr>
            <a:t> RTVSLO.si</a:t>
          </a:r>
          <a:endParaRPr lang="en-US" sz="1400" kern="1200" dirty="0"/>
        </a:p>
      </dsp:txBody>
      <dsp:txXfrm>
        <a:off x="0" y="1977386"/>
        <a:ext cx="6900512" cy="395342"/>
      </dsp:txXfrm>
    </dsp:sp>
    <dsp:sp modelId="{35074706-35FF-4AF1-97DE-38138214C06C}">
      <dsp:nvSpPr>
        <dsp:cNvPr id="0" name=""/>
        <dsp:cNvSpPr/>
      </dsp:nvSpPr>
      <dsp:spPr>
        <a:xfrm>
          <a:off x="0" y="2372728"/>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66BEAB-3828-45DB-939B-2B230599E2C6}">
      <dsp:nvSpPr>
        <dsp:cNvPr id="0" name=""/>
        <dsp:cNvSpPr/>
      </dsp:nvSpPr>
      <dsp:spPr>
        <a:xfrm>
          <a:off x="0" y="2372728"/>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u="sng" kern="1200" dirty="0">
              <a:hlinkClick xmlns:r="http://schemas.openxmlformats.org/officeDocument/2006/relationships" r:id="rId7"/>
            </a:rPr>
            <a:t>VESEL, Ferdo | </a:t>
          </a:r>
          <a:r>
            <a:rPr lang="en-US" sz="1400" u="sng" kern="1200" dirty="0" err="1">
              <a:hlinkClick xmlns:r="http://schemas.openxmlformats.org/officeDocument/2006/relationships" r:id="rId7"/>
            </a:rPr>
            <a:t>Obrazi</a:t>
          </a:r>
          <a:r>
            <a:rPr lang="en-US" sz="1400" u="sng" kern="1200" dirty="0">
              <a:hlinkClick xmlns:r="http://schemas.openxmlformats.org/officeDocument/2006/relationships" r:id="rId7"/>
            </a:rPr>
            <a:t> </a:t>
          </a:r>
          <a:r>
            <a:rPr lang="en-US" sz="1400" u="sng" kern="1200" dirty="0" err="1">
              <a:hlinkClick xmlns:r="http://schemas.openxmlformats.org/officeDocument/2006/relationships" r:id="rId7"/>
            </a:rPr>
            <a:t>slovenskih</a:t>
          </a:r>
          <a:r>
            <a:rPr lang="en-US" sz="1400" u="sng" kern="1200" dirty="0">
              <a:hlinkClick xmlns:r="http://schemas.openxmlformats.org/officeDocument/2006/relationships" r:id="rId7"/>
            </a:rPr>
            <a:t> </a:t>
          </a:r>
          <a:r>
            <a:rPr lang="en-US" sz="1400" u="sng" kern="1200" dirty="0" err="1">
              <a:hlinkClick xmlns:r="http://schemas.openxmlformats.org/officeDocument/2006/relationships" r:id="rId7"/>
            </a:rPr>
            <a:t>pokrajin</a:t>
          </a:r>
          <a:endParaRPr lang="en-US" sz="1400" kern="1200" dirty="0"/>
        </a:p>
      </dsp:txBody>
      <dsp:txXfrm>
        <a:off x="0" y="2372728"/>
        <a:ext cx="6900512" cy="395342"/>
      </dsp:txXfrm>
    </dsp:sp>
    <dsp:sp modelId="{413936AD-257D-484E-8512-620B1DA8AE0C}">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76F130-44AD-4637-8C10-7B71D0FB2ED8}">
      <dsp:nvSpPr>
        <dsp:cNvPr id="0" name=""/>
        <dsp:cNvSpPr/>
      </dsp:nvSpPr>
      <dsp:spPr>
        <a:xfrm>
          <a:off x="0" y="2768070"/>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u="sng" kern="1200">
              <a:hlinkClick xmlns:r="http://schemas.openxmlformats.org/officeDocument/2006/relationships" r:id="rId8"/>
            </a:rPr>
            <a:t>Navdih Ulice Ferda Vesela – UTŽO IVANČNA GORICA (utzo-ivancnagorica.si)</a:t>
          </a:r>
          <a:endParaRPr lang="en-US" sz="1400" kern="1200"/>
        </a:p>
      </dsp:txBody>
      <dsp:txXfrm>
        <a:off x="0" y="2768070"/>
        <a:ext cx="6900512" cy="395342"/>
      </dsp:txXfrm>
    </dsp:sp>
    <dsp:sp modelId="{F8E201DC-8A6B-4BC4-88BE-CCCEC4B90CC2}">
      <dsp:nvSpPr>
        <dsp:cNvPr id="0" name=""/>
        <dsp:cNvSpPr/>
      </dsp:nvSpPr>
      <dsp:spPr>
        <a:xfrm>
          <a:off x="0" y="3163412"/>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53B8D0-35E8-4560-8C75-821EE3805913}">
      <dsp:nvSpPr>
        <dsp:cNvPr id="0" name=""/>
        <dsp:cNvSpPr/>
      </dsp:nvSpPr>
      <dsp:spPr>
        <a:xfrm>
          <a:off x="0" y="3163412"/>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u="sng" kern="1200" dirty="0">
              <a:hlinkClick xmlns:r="http://schemas.openxmlformats.org/officeDocument/2006/relationships" r:id="rId9"/>
            </a:rPr>
            <a:t>18. </a:t>
          </a:r>
          <a:r>
            <a:rPr lang="en-US" sz="1400" u="sng" kern="1200" dirty="0" err="1">
              <a:hlinkClick xmlns:r="http://schemas.openxmlformats.org/officeDocument/2006/relationships" r:id="rId9"/>
            </a:rPr>
            <a:t>maj</a:t>
          </a:r>
          <a:r>
            <a:rPr lang="en-US" sz="1400" u="sng" kern="1200" dirty="0">
              <a:hlinkClick xmlns:r="http://schemas.openxmlformats.org/officeDocument/2006/relationships" r:id="rId9"/>
            </a:rPr>
            <a:t> </a:t>
          </a:r>
          <a:r>
            <a:rPr lang="en-US" sz="1400" u="sng" kern="1200" dirty="0">
              <a:hlinkClick xmlns:r="http://schemas.openxmlformats.org/officeDocument/2006/relationships" r:id="rId2"/>
            </a:rPr>
            <a:t>–</a:t>
          </a:r>
          <a:r>
            <a:rPr lang="en-US" sz="1400" u="sng" kern="1200" dirty="0">
              <a:hlinkClick xmlns:r="http://schemas.openxmlformats.org/officeDocument/2006/relationships" r:id="rId9"/>
            </a:rPr>
            <a:t> Radio </a:t>
          </a:r>
          <a:r>
            <a:rPr lang="en-US" sz="1400" u="sng" kern="1200" dirty="0" err="1">
              <a:hlinkClick xmlns:r="http://schemas.openxmlformats.org/officeDocument/2006/relationships" r:id="rId9"/>
            </a:rPr>
            <a:t>Prvi</a:t>
          </a:r>
          <a:r>
            <a:rPr lang="en-US" sz="1400" u="sng" kern="1200" dirty="0">
              <a:hlinkClick xmlns:r="http://schemas.openxmlformats.org/officeDocument/2006/relationships" r:id="rId9"/>
            </a:rPr>
            <a:t> (rtvslo.si)</a:t>
          </a:r>
          <a:endParaRPr lang="en-US" sz="1400" kern="1200" dirty="0"/>
        </a:p>
      </dsp:txBody>
      <dsp:txXfrm>
        <a:off x="0" y="3163412"/>
        <a:ext cx="6900512" cy="395342"/>
      </dsp:txXfrm>
    </dsp:sp>
    <dsp:sp modelId="{DDD283B9-A5DE-4D5E-BFDE-09F89921C402}">
      <dsp:nvSpPr>
        <dsp:cNvPr id="0" name=""/>
        <dsp:cNvSpPr/>
      </dsp:nvSpPr>
      <dsp:spPr>
        <a:xfrm>
          <a:off x="0" y="3558754"/>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0C6C4D-D4B1-4C45-A586-332D0A5D0D9F}">
      <dsp:nvSpPr>
        <dsp:cNvPr id="0" name=""/>
        <dsp:cNvSpPr/>
      </dsp:nvSpPr>
      <dsp:spPr>
        <a:xfrm>
          <a:off x="0" y="3558754"/>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u="sng" kern="1200">
              <a:hlinkClick xmlns:r="http://schemas.openxmlformats.org/officeDocument/2006/relationships" r:id="rId10"/>
            </a:rPr>
            <a:t>Dolenjski biografski leksikon | Knjižnica Mirana Jarca Novo mesto</a:t>
          </a:r>
          <a:endParaRPr lang="en-US" sz="1400" kern="1200"/>
        </a:p>
      </dsp:txBody>
      <dsp:txXfrm>
        <a:off x="0" y="3558754"/>
        <a:ext cx="6900512" cy="395342"/>
      </dsp:txXfrm>
    </dsp:sp>
    <dsp:sp modelId="{2D3F1DF3-2BF9-466A-A57F-24897C323E8D}">
      <dsp:nvSpPr>
        <dsp:cNvPr id="0" name=""/>
        <dsp:cNvSpPr/>
      </dsp:nvSpPr>
      <dsp:spPr>
        <a:xfrm>
          <a:off x="0" y="3954096"/>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E4AF0-DA54-46E3-8EB5-5B2A1B1006C6}">
      <dsp:nvSpPr>
        <dsp:cNvPr id="0" name=""/>
        <dsp:cNvSpPr/>
      </dsp:nvSpPr>
      <dsp:spPr>
        <a:xfrm>
          <a:off x="0" y="3954096"/>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u="sng" kern="1200">
              <a:hlinkClick xmlns:r="http://schemas.openxmlformats.org/officeDocument/2006/relationships" r:id="rId11"/>
            </a:rPr>
            <a:t>REALIZEM, IMPRESIONIZEM</a:t>
          </a:r>
          <a:endParaRPr lang="en-US" sz="1400" kern="1200"/>
        </a:p>
      </dsp:txBody>
      <dsp:txXfrm>
        <a:off x="0" y="3954096"/>
        <a:ext cx="6900512" cy="395342"/>
      </dsp:txXfrm>
    </dsp:sp>
    <dsp:sp modelId="{48CE8DA5-E795-4A56-840B-3297055F4F0E}">
      <dsp:nvSpPr>
        <dsp:cNvPr id="0" name=""/>
        <dsp:cNvSpPr/>
      </dsp:nvSpPr>
      <dsp:spPr>
        <a:xfrm>
          <a:off x="0" y="4349438"/>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B2102D-8720-4105-AA4A-22801FE2D058}">
      <dsp:nvSpPr>
        <dsp:cNvPr id="0" name=""/>
        <dsp:cNvSpPr/>
      </dsp:nvSpPr>
      <dsp:spPr>
        <a:xfrm>
          <a:off x="0" y="4349438"/>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u="sng" kern="1200">
              <a:hlinkClick xmlns:r="http://schemas.openxmlformats.org/officeDocument/2006/relationships" r:id="rId12"/>
            </a:rPr>
            <a:t>Jože Plečnik: the Architect of Ljubljana Design Masterpieces | Slovenia Tour</a:t>
          </a:r>
          <a:endParaRPr lang="en-US" sz="1400" kern="1200"/>
        </a:p>
      </dsp:txBody>
      <dsp:txXfrm>
        <a:off x="0" y="4349438"/>
        <a:ext cx="6900512" cy="395342"/>
      </dsp:txXfrm>
    </dsp:sp>
    <dsp:sp modelId="{FE695ABC-7286-4C31-83B9-A0F05B1F1FB7}">
      <dsp:nvSpPr>
        <dsp:cNvPr id="0" name=""/>
        <dsp:cNvSpPr/>
      </dsp:nvSpPr>
      <dsp:spPr>
        <a:xfrm>
          <a:off x="0" y="47447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FA7197-5C84-4661-BAB0-03804446CD43}">
      <dsp:nvSpPr>
        <dsp:cNvPr id="0" name=""/>
        <dsp:cNvSpPr/>
      </dsp:nvSpPr>
      <dsp:spPr>
        <a:xfrm>
          <a:off x="0" y="4744781"/>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u="sng" kern="1200" dirty="0" err="1">
              <a:hlinkClick xmlns:r="http://schemas.openxmlformats.org/officeDocument/2006/relationships" r:id="rId13"/>
            </a:rPr>
            <a:t>Pogled</a:t>
          </a:r>
          <a:r>
            <a:rPr lang="en-US" sz="1400" u="sng" kern="1200" dirty="0">
              <a:hlinkClick xmlns:r="http://schemas.openxmlformats.org/officeDocument/2006/relationships" r:id="rId13"/>
            </a:rPr>
            <a:t> </a:t>
          </a:r>
          <a:r>
            <a:rPr lang="en-US" sz="1400" u="sng" kern="1200" dirty="0" err="1">
              <a:hlinkClick xmlns:r="http://schemas.openxmlformats.org/officeDocument/2006/relationships" r:id="rId13"/>
            </a:rPr>
            <a:t>osebnosti</a:t>
          </a:r>
          <a:r>
            <a:rPr lang="en-US" sz="1400" u="sng" kern="1200" dirty="0">
              <a:hlinkClick xmlns:r="http://schemas.openxmlformats.org/officeDocument/2006/relationships" r:id="rId13"/>
            </a:rPr>
            <a:t> </a:t>
          </a:r>
          <a:r>
            <a:rPr lang="en-US" sz="1400" u="sng" kern="1200" dirty="0">
              <a:hlinkClick xmlns:r="http://schemas.openxmlformats.org/officeDocument/2006/relationships" r:id="rId2"/>
            </a:rPr>
            <a:t>–</a:t>
          </a:r>
          <a:r>
            <a:rPr lang="en-US" sz="1400" u="sng" kern="1200" dirty="0">
              <a:hlinkClick xmlns:r="http://schemas.openxmlformats.org/officeDocument/2006/relationships" r:id="rId13"/>
            </a:rPr>
            <a:t> </a:t>
          </a:r>
          <a:r>
            <a:rPr lang="en-US" sz="1400" u="sng" kern="1200" dirty="0" err="1">
              <a:hlinkClick xmlns:r="http://schemas.openxmlformats.org/officeDocument/2006/relationships" r:id="rId13"/>
            </a:rPr>
            <a:t>Likovna</a:t>
          </a:r>
          <a:r>
            <a:rPr lang="en-US" sz="1400" u="sng" kern="1200" dirty="0">
              <a:hlinkClick xmlns:r="http://schemas.openxmlformats.org/officeDocument/2006/relationships" r:id="rId13"/>
            </a:rPr>
            <a:t> </a:t>
          </a:r>
          <a:r>
            <a:rPr lang="en-US" sz="1400" u="sng" kern="1200" dirty="0" err="1">
              <a:hlinkClick xmlns:r="http://schemas.openxmlformats.org/officeDocument/2006/relationships" r:id="rId13"/>
            </a:rPr>
            <a:t>umetnost</a:t>
          </a:r>
          <a:r>
            <a:rPr lang="en-US" sz="1400" u="sng" kern="1200" dirty="0">
              <a:hlinkClick xmlns:r="http://schemas.openxmlformats.org/officeDocument/2006/relationships" r:id="rId13"/>
            </a:rPr>
            <a:t> v </a:t>
          </a:r>
          <a:r>
            <a:rPr lang="en-US" sz="1400" u="sng" kern="1200" dirty="0" err="1">
              <a:hlinkClick xmlns:r="http://schemas.openxmlformats.org/officeDocument/2006/relationships" r:id="rId13"/>
            </a:rPr>
            <a:t>prostoru</a:t>
          </a:r>
          <a:r>
            <a:rPr lang="en-US" sz="1400" u="sng" kern="1200" dirty="0">
              <a:hlinkClick xmlns:r="http://schemas.openxmlformats.org/officeDocument/2006/relationships" r:id="rId13"/>
            </a:rPr>
            <a:t> </a:t>
          </a:r>
          <a:r>
            <a:rPr lang="en-US" sz="1400" u="sng" kern="1200" dirty="0" err="1">
              <a:hlinkClick xmlns:r="http://schemas.openxmlformats.org/officeDocument/2006/relationships" r:id="rId13"/>
            </a:rPr>
            <a:t>mesta</a:t>
          </a:r>
          <a:r>
            <a:rPr lang="en-US" sz="1400" u="sng" kern="1200" dirty="0">
              <a:hlinkClick xmlns:r="http://schemas.openxmlformats.org/officeDocument/2006/relationships" r:id="rId13"/>
            </a:rPr>
            <a:t> Maribor (mariborart.si)</a:t>
          </a:r>
          <a:endParaRPr lang="en-US" sz="1400" kern="1200" dirty="0"/>
        </a:p>
      </dsp:txBody>
      <dsp:txXfrm>
        <a:off x="0" y="4744781"/>
        <a:ext cx="6900512" cy="395342"/>
      </dsp:txXfrm>
    </dsp:sp>
    <dsp:sp modelId="{6EFF8764-3160-47DA-ADF8-B8B5C563D7F1}">
      <dsp:nvSpPr>
        <dsp:cNvPr id="0" name=""/>
        <dsp:cNvSpPr/>
      </dsp:nvSpPr>
      <dsp:spPr>
        <a:xfrm>
          <a:off x="0" y="5140123"/>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6C2BC8-4E6E-4076-A578-751A5551E21A}">
      <dsp:nvSpPr>
        <dsp:cNvPr id="0" name=""/>
        <dsp:cNvSpPr/>
      </dsp:nvSpPr>
      <dsp:spPr>
        <a:xfrm>
          <a:off x="0" y="5140123"/>
          <a:ext cx="6900512" cy="39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u="sng" kern="1200">
              <a:hlinkClick xmlns:r="http://schemas.openxmlformats.org/officeDocument/2006/relationships" r:id="rId14"/>
            </a:rPr>
            <a:t>Kamniško-komendski biografski leksikon &gt; Oseba</a:t>
          </a:r>
          <a:endParaRPr lang="en-US" sz="1400" kern="1200"/>
        </a:p>
      </dsp:txBody>
      <dsp:txXfrm>
        <a:off x="0" y="5140123"/>
        <a:ext cx="6900512" cy="39534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247970-DE17-4A9E-90C4-3C7C9BA929F6}"/>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40815F07-53F6-4D3E-95BB-261A785AA5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23E6AC58-3077-4440-BEDB-DEE198599B5D}"/>
              </a:ext>
            </a:extLst>
          </p:cNvPr>
          <p:cNvSpPr>
            <a:spLocks noGrp="1"/>
          </p:cNvSpPr>
          <p:nvPr>
            <p:ph type="dt" sz="half" idx="10"/>
          </p:nvPr>
        </p:nvSpPr>
        <p:spPr/>
        <p:txBody>
          <a:bodyPr/>
          <a:lstStyle/>
          <a:p>
            <a:fld id="{A6C0F57C-9950-4139-B61D-D618528E00E6}" type="datetimeFigureOut">
              <a:rPr lang="sl-SI" smtClean="0"/>
              <a:t>23. 04. 2021</a:t>
            </a:fld>
            <a:endParaRPr lang="sl-SI"/>
          </a:p>
        </p:txBody>
      </p:sp>
      <p:sp>
        <p:nvSpPr>
          <p:cNvPr id="5" name="Označba mesta noge 4">
            <a:extLst>
              <a:ext uri="{FF2B5EF4-FFF2-40B4-BE49-F238E27FC236}">
                <a16:creationId xmlns:a16="http://schemas.microsoft.com/office/drawing/2014/main" id="{F0EC1E4D-03EA-4980-BB48-0D685B6DFBC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3637D15-3876-4B47-8033-F9B518F79426}"/>
              </a:ext>
            </a:extLst>
          </p:cNvPr>
          <p:cNvSpPr>
            <a:spLocks noGrp="1"/>
          </p:cNvSpPr>
          <p:nvPr>
            <p:ph type="sldNum" sz="quarter" idx="12"/>
          </p:nvPr>
        </p:nvSpPr>
        <p:spPr/>
        <p:txBody>
          <a:bodyPr/>
          <a:lstStyle/>
          <a:p>
            <a:fld id="{36782360-0239-45F9-89A7-B982B7F2260C}" type="slidenum">
              <a:rPr lang="sl-SI" smtClean="0"/>
              <a:t>‹#›</a:t>
            </a:fld>
            <a:endParaRPr lang="sl-SI"/>
          </a:p>
        </p:txBody>
      </p:sp>
    </p:spTree>
    <p:extLst>
      <p:ext uri="{BB962C8B-B14F-4D97-AF65-F5344CB8AC3E}">
        <p14:creationId xmlns:p14="http://schemas.microsoft.com/office/powerpoint/2010/main" val="25989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1F0160-367C-4BA3-B55D-85EE53CAF270}"/>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8C0A42B4-D62D-42D1-9CE2-EB7B0ADEF55B}"/>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716670F-9671-4806-9AB0-33B308D79993}"/>
              </a:ext>
            </a:extLst>
          </p:cNvPr>
          <p:cNvSpPr>
            <a:spLocks noGrp="1"/>
          </p:cNvSpPr>
          <p:nvPr>
            <p:ph type="dt" sz="half" idx="10"/>
          </p:nvPr>
        </p:nvSpPr>
        <p:spPr/>
        <p:txBody>
          <a:bodyPr/>
          <a:lstStyle/>
          <a:p>
            <a:fld id="{A6C0F57C-9950-4139-B61D-D618528E00E6}" type="datetimeFigureOut">
              <a:rPr lang="sl-SI" smtClean="0"/>
              <a:t>23. 04. 2021</a:t>
            </a:fld>
            <a:endParaRPr lang="sl-SI"/>
          </a:p>
        </p:txBody>
      </p:sp>
      <p:sp>
        <p:nvSpPr>
          <p:cNvPr id="5" name="Označba mesta noge 4">
            <a:extLst>
              <a:ext uri="{FF2B5EF4-FFF2-40B4-BE49-F238E27FC236}">
                <a16:creationId xmlns:a16="http://schemas.microsoft.com/office/drawing/2014/main" id="{810FFFDA-24D8-45ED-BE72-C5926DE0122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8489EAC-7512-400D-A5C4-522161DB83DE}"/>
              </a:ext>
            </a:extLst>
          </p:cNvPr>
          <p:cNvSpPr>
            <a:spLocks noGrp="1"/>
          </p:cNvSpPr>
          <p:nvPr>
            <p:ph type="sldNum" sz="quarter" idx="12"/>
          </p:nvPr>
        </p:nvSpPr>
        <p:spPr/>
        <p:txBody>
          <a:bodyPr/>
          <a:lstStyle/>
          <a:p>
            <a:fld id="{36782360-0239-45F9-89A7-B982B7F2260C}" type="slidenum">
              <a:rPr lang="sl-SI" smtClean="0"/>
              <a:t>‹#›</a:t>
            </a:fld>
            <a:endParaRPr lang="sl-SI"/>
          </a:p>
        </p:txBody>
      </p:sp>
    </p:spTree>
    <p:extLst>
      <p:ext uri="{BB962C8B-B14F-4D97-AF65-F5344CB8AC3E}">
        <p14:creationId xmlns:p14="http://schemas.microsoft.com/office/powerpoint/2010/main" val="307815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61BD0725-37BE-4FF6-A8D1-F6C6CF05F092}"/>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CDF26F81-C896-4219-8EDE-47575F2660F3}"/>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CEA2B49C-554C-4A04-ABE5-D6F2885FFA0F}"/>
              </a:ext>
            </a:extLst>
          </p:cNvPr>
          <p:cNvSpPr>
            <a:spLocks noGrp="1"/>
          </p:cNvSpPr>
          <p:nvPr>
            <p:ph type="dt" sz="half" idx="10"/>
          </p:nvPr>
        </p:nvSpPr>
        <p:spPr/>
        <p:txBody>
          <a:bodyPr/>
          <a:lstStyle/>
          <a:p>
            <a:fld id="{A6C0F57C-9950-4139-B61D-D618528E00E6}" type="datetimeFigureOut">
              <a:rPr lang="sl-SI" smtClean="0"/>
              <a:t>23. 04. 2021</a:t>
            </a:fld>
            <a:endParaRPr lang="sl-SI"/>
          </a:p>
        </p:txBody>
      </p:sp>
      <p:sp>
        <p:nvSpPr>
          <p:cNvPr id="5" name="Označba mesta noge 4">
            <a:extLst>
              <a:ext uri="{FF2B5EF4-FFF2-40B4-BE49-F238E27FC236}">
                <a16:creationId xmlns:a16="http://schemas.microsoft.com/office/drawing/2014/main" id="{C466B506-C646-4503-9960-495A610B091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606B832-0C74-44FF-9982-246652703125}"/>
              </a:ext>
            </a:extLst>
          </p:cNvPr>
          <p:cNvSpPr>
            <a:spLocks noGrp="1"/>
          </p:cNvSpPr>
          <p:nvPr>
            <p:ph type="sldNum" sz="quarter" idx="12"/>
          </p:nvPr>
        </p:nvSpPr>
        <p:spPr/>
        <p:txBody>
          <a:bodyPr/>
          <a:lstStyle/>
          <a:p>
            <a:fld id="{36782360-0239-45F9-89A7-B982B7F2260C}" type="slidenum">
              <a:rPr lang="sl-SI" smtClean="0"/>
              <a:t>‹#›</a:t>
            </a:fld>
            <a:endParaRPr lang="sl-SI"/>
          </a:p>
        </p:txBody>
      </p:sp>
    </p:spTree>
    <p:extLst>
      <p:ext uri="{BB962C8B-B14F-4D97-AF65-F5344CB8AC3E}">
        <p14:creationId xmlns:p14="http://schemas.microsoft.com/office/powerpoint/2010/main" val="2763363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E40FBCC-F251-491F-992D-E64CAD4E0FE2}"/>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41977BCB-5B3D-4B35-87D5-DF0C847B722B}"/>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2DD59D92-6364-4FD4-9BF8-6892608EF165}"/>
              </a:ext>
            </a:extLst>
          </p:cNvPr>
          <p:cNvSpPr>
            <a:spLocks noGrp="1"/>
          </p:cNvSpPr>
          <p:nvPr>
            <p:ph type="dt" sz="half" idx="10"/>
          </p:nvPr>
        </p:nvSpPr>
        <p:spPr/>
        <p:txBody>
          <a:bodyPr/>
          <a:lstStyle/>
          <a:p>
            <a:fld id="{A6C0F57C-9950-4139-B61D-D618528E00E6}" type="datetimeFigureOut">
              <a:rPr lang="sl-SI" smtClean="0"/>
              <a:t>23. 04. 2021</a:t>
            </a:fld>
            <a:endParaRPr lang="sl-SI"/>
          </a:p>
        </p:txBody>
      </p:sp>
      <p:sp>
        <p:nvSpPr>
          <p:cNvPr id="5" name="Označba mesta noge 4">
            <a:extLst>
              <a:ext uri="{FF2B5EF4-FFF2-40B4-BE49-F238E27FC236}">
                <a16:creationId xmlns:a16="http://schemas.microsoft.com/office/drawing/2014/main" id="{AFDB26AA-C1CF-4A2D-95E6-5C37696F732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B4A4818-8D21-459A-8903-499D95A21927}"/>
              </a:ext>
            </a:extLst>
          </p:cNvPr>
          <p:cNvSpPr>
            <a:spLocks noGrp="1"/>
          </p:cNvSpPr>
          <p:nvPr>
            <p:ph type="sldNum" sz="quarter" idx="12"/>
          </p:nvPr>
        </p:nvSpPr>
        <p:spPr/>
        <p:txBody>
          <a:bodyPr/>
          <a:lstStyle/>
          <a:p>
            <a:fld id="{36782360-0239-45F9-89A7-B982B7F2260C}" type="slidenum">
              <a:rPr lang="sl-SI" smtClean="0"/>
              <a:t>‹#›</a:t>
            </a:fld>
            <a:endParaRPr lang="sl-SI"/>
          </a:p>
        </p:txBody>
      </p:sp>
    </p:spTree>
    <p:extLst>
      <p:ext uri="{BB962C8B-B14F-4D97-AF65-F5344CB8AC3E}">
        <p14:creationId xmlns:p14="http://schemas.microsoft.com/office/powerpoint/2010/main" val="4010575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DEBF3D-3B85-4811-AFEF-12171ABD25E2}"/>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9E70FEB7-03FA-4B79-A40B-F94E9EA5E6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3D4EBB7A-E582-40C5-AC55-C8D475A68BBD}"/>
              </a:ext>
            </a:extLst>
          </p:cNvPr>
          <p:cNvSpPr>
            <a:spLocks noGrp="1"/>
          </p:cNvSpPr>
          <p:nvPr>
            <p:ph type="dt" sz="half" idx="10"/>
          </p:nvPr>
        </p:nvSpPr>
        <p:spPr/>
        <p:txBody>
          <a:bodyPr/>
          <a:lstStyle/>
          <a:p>
            <a:fld id="{A6C0F57C-9950-4139-B61D-D618528E00E6}" type="datetimeFigureOut">
              <a:rPr lang="sl-SI" smtClean="0"/>
              <a:t>23. 04. 2021</a:t>
            </a:fld>
            <a:endParaRPr lang="sl-SI"/>
          </a:p>
        </p:txBody>
      </p:sp>
      <p:sp>
        <p:nvSpPr>
          <p:cNvPr id="5" name="Označba mesta noge 4">
            <a:extLst>
              <a:ext uri="{FF2B5EF4-FFF2-40B4-BE49-F238E27FC236}">
                <a16:creationId xmlns:a16="http://schemas.microsoft.com/office/drawing/2014/main" id="{CA5A3C03-0898-4EC8-8DBE-276ECEB632B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3726270-4AF6-490C-90BD-ADE69B44308C}"/>
              </a:ext>
            </a:extLst>
          </p:cNvPr>
          <p:cNvSpPr>
            <a:spLocks noGrp="1"/>
          </p:cNvSpPr>
          <p:nvPr>
            <p:ph type="sldNum" sz="quarter" idx="12"/>
          </p:nvPr>
        </p:nvSpPr>
        <p:spPr/>
        <p:txBody>
          <a:bodyPr/>
          <a:lstStyle/>
          <a:p>
            <a:fld id="{36782360-0239-45F9-89A7-B982B7F2260C}" type="slidenum">
              <a:rPr lang="sl-SI" smtClean="0"/>
              <a:t>‹#›</a:t>
            </a:fld>
            <a:endParaRPr lang="sl-SI"/>
          </a:p>
        </p:txBody>
      </p:sp>
    </p:spTree>
    <p:extLst>
      <p:ext uri="{BB962C8B-B14F-4D97-AF65-F5344CB8AC3E}">
        <p14:creationId xmlns:p14="http://schemas.microsoft.com/office/powerpoint/2010/main" val="396985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241483-6EE3-4249-BED1-6A43602E94A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C6EB0F1C-7C55-49B2-B09B-A41815E47E06}"/>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89F18A0E-5451-46D8-9219-C4EA0F65DF85}"/>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3927E3A9-76BA-45B3-899D-5622EF2996D0}"/>
              </a:ext>
            </a:extLst>
          </p:cNvPr>
          <p:cNvSpPr>
            <a:spLocks noGrp="1"/>
          </p:cNvSpPr>
          <p:nvPr>
            <p:ph type="dt" sz="half" idx="10"/>
          </p:nvPr>
        </p:nvSpPr>
        <p:spPr/>
        <p:txBody>
          <a:bodyPr/>
          <a:lstStyle/>
          <a:p>
            <a:fld id="{A6C0F57C-9950-4139-B61D-D618528E00E6}" type="datetimeFigureOut">
              <a:rPr lang="sl-SI" smtClean="0"/>
              <a:t>23. 04. 2021</a:t>
            </a:fld>
            <a:endParaRPr lang="sl-SI"/>
          </a:p>
        </p:txBody>
      </p:sp>
      <p:sp>
        <p:nvSpPr>
          <p:cNvPr id="6" name="Označba mesta noge 5">
            <a:extLst>
              <a:ext uri="{FF2B5EF4-FFF2-40B4-BE49-F238E27FC236}">
                <a16:creationId xmlns:a16="http://schemas.microsoft.com/office/drawing/2014/main" id="{3277ABF3-D38D-4183-B8A5-6049C68DB7A2}"/>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0A2948D-1082-4D40-BC72-97614B7613D0}"/>
              </a:ext>
            </a:extLst>
          </p:cNvPr>
          <p:cNvSpPr>
            <a:spLocks noGrp="1"/>
          </p:cNvSpPr>
          <p:nvPr>
            <p:ph type="sldNum" sz="quarter" idx="12"/>
          </p:nvPr>
        </p:nvSpPr>
        <p:spPr/>
        <p:txBody>
          <a:bodyPr/>
          <a:lstStyle/>
          <a:p>
            <a:fld id="{36782360-0239-45F9-89A7-B982B7F2260C}" type="slidenum">
              <a:rPr lang="sl-SI" smtClean="0"/>
              <a:t>‹#›</a:t>
            </a:fld>
            <a:endParaRPr lang="sl-SI"/>
          </a:p>
        </p:txBody>
      </p:sp>
    </p:spTree>
    <p:extLst>
      <p:ext uri="{BB962C8B-B14F-4D97-AF65-F5344CB8AC3E}">
        <p14:creationId xmlns:p14="http://schemas.microsoft.com/office/powerpoint/2010/main" val="421807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973499A-C2F9-44F2-818E-96ADB22A0755}"/>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0BE7177B-A43E-45BA-81CD-7F836BC335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A0921E34-763A-4027-8673-5C708B77BCAE}"/>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088567BC-D143-43E5-B09A-007C58A65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C4A46AA7-3096-482F-A7C7-A5BCD407E75C}"/>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D87E6444-4B91-45E9-A224-8F4CBB0EA819}"/>
              </a:ext>
            </a:extLst>
          </p:cNvPr>
          <p:cNvSpPr>
            <a:spLocks noGrp="1"/>
          </p:cNvSpPr>
          <p:nvPr>
            <p:ph type="dt" sz="half" idx="10"/>
          </p:nvPr>
        </p:nvSpPr>
        <p:spPr/>
        <p:txBody>
          <a:bodyPr/>
          <a:lstStyle/>
          <a:p>
            <a:fld id="{A6C0F57C-9950-4139-B61D-D618528E00E6}" type="datetimeFigureOut">
              <a:rPr lang="sl-SI" smtClean="0"/>
              <a:t>23. 04. 2021</a:t>
            </a:fld>
            <a:endParaRPr lang="sl-SI"/>
          </a:p>
        </p:txBody>
      </p:sp>
      <p:sp>
        <p:nvSpPr>
          <p:cNvPr id="8" name="Označba mesta noge 7">
            <a:extLst>
              <a:ext uri="{FF2B5EF4-FFF2-40B4-BE49-F238E27FC236}">
                <a16:creationId xmlns:a16="http://schemas.microsoft.com/office/drawing/2014/main" id="{1AA739D7-D471-4CC3-8B67-8087F2E40F56}"/>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01420832-41C1-4127-9BD5-B11E439EC71D}"/>
              </a:ext>
            </a:extLst>
          </p:cNvPr>
          <p:cNvSpPr>
            <a:spLocks noGrp="1"/>
          </p:cNvSpPr>
          <p:nvPr>
            <p:ph type="sldNum" sz="quarter" idx="12"/>
          </p:nvPr>
        </p:nvSpPr>
        <p:spPr/>
        <p:txBody>
          <a:bodyPr/>
          <a:lstStyle/>
          <a:p>
            <a:fld id="{36782360-0239-45F9-89A7-B982B7F2260C}" type="slidenum">
              <a:rPr lang="sl-SI" smtClean="0"/>
              <a:t>‹#›</a:t>
            </a:fld>
            <a:endParaRPr lang="sl-SI"/>
          </a:p>
        </p:txBody>
      </p:sp>
    </p:spTree>
    <p:extLst>
      <p:ext uri="{BB962C8B-B14F-4D97-AF65-F5344CB8AC3E}">
        <p14:creationId xmlns:p14="http://schemas.microsoft.com/office/powerpoint/2010/main" val="1398894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AB9FD4-84A4-4CC0-9B25-2672C026A4B9}"/>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0AC7DD6E-0397-435D-9245-E65A74BE20FA}"/>
              </a:ext>
            </a:extLst>
          </p:cNvPr>
          <p:cNvSpPr>
            <a:spLocks noGrp="1"/>
          </p:cNvSpPr>
          <p:nvPr>
            <p:ph type="dt" sz="half" idx="10"/>
          </p:nvPr>
        </p:nvSpPr>
        <p:spPr/>
        <p:txBody>
          <a:bodyPr/>
          <a:lstStyle/>
          <a:p>
            <a:fld id="{A6C0F57C-9950-4139-B61D-D618528E00E6}" type="datetimeFigureOut">
              <a:rPr lang="sl-SI" smtClean="0"/>
              <a:t>23. 04. 2021</a:t>
            </a:fld>
            <a:endParaRPr lang="sl-SI"/>
          </a:p>
        </p:txBody>
      </p:sp>
      <p:sp>
        <p:nvSpPr>
          <p:cNvPr id="4" name="Označba mesta noge 3">
            <a:extLst>
              <a:ext uri="{FF2B5EF4-FFF2-40B4-BE49-F238E27FC236}">
                <a16:creationId xmlns:a16="http://schemas.microsoft.com/office/drawing/2014/main" id="{E9A2DB69-E18C-4AF8-9608-4E10D4FFFE80}"/>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0328F074-03DB-44B0-A3DC-9B8192F759E6}"/>
              </a:ext>
            </a:extLst>
          </p:cNvPr>
          <p:cNvSpPr>
            <a:spLocks noGrp="1"/>
          </p:cNvSpPr>
          <p:nvPr>
            <p:ph type="sldNum" sz="quarter" idx="12"/>
          </p:nvPr>
        </p:nvSpPr>
        <p:spPr/>
        <p:txBody>
          <a:bodyPr/>
          <a:lstStyle/>
          <a:p>
            <a:fld id="{36782360-0239-45F9-89A7-B982B7F2260C}" type="slidenum">
              <a:rPr lang="sl-SI" smtClean="0"/>
              <a:t>‹#›</a:t>
            </a:fld>
            <a:endParaRPr lang="sl-SI"/>
          </a:p>
        </p:txBody>
      </p:sp>
    </p:spTree>
    <p:extLst>
      <p:ext uri="{BB962C8B-B14F-4D97-AF65-F5344CB8AC3E}">
        <p14:creationId xmlns:p14="http://schemas.microsoft.com/office/powerpoint/2010/main" val="36567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B2CEFE8E-8616-4EE8-8DE0-900909A2E889}"/>
              </a:ext>
            </a:extLst>
          </p:cNvPr>
          <p:cNvSpPr>
            <a:spLocks noGrp="1"/>
          </p:cNvSpPr>
          <p:nvPr>
            <p:ph type="dt" sz="half" idx="10"/>
          </p:nvPr>
        </p:nvSpPr>
        <p:spPr/>
        <p:txBody>
          <a:bodyPr/>
          <a:lstStyle/>
          <a:p>
            <a:fld id="{A6C0F57C-9950-4139-B61D-D618528E00E6}" type="datetimeFigureOut">
              <a:rPr lang="sl-SI" smtClean="0"/>
              <a:t>23. 04. 2021</a:t>
            </a:fld>
            <a:endParaRPr lang="sl-SI"/>
          </a:p>
        </p:txBody>
      </p:sp>
      <p:sp>
        <p:nvSpPr>
          <p:cNvPr id="3" name="Označba mesta noge 2">
            <a:extLst>
              <a:ext uri="{FF2B5EF4-FFF2-40B4-BE49-F238E27FC236}">
                <a16:creationId xmlns:a16="http://schemas.microsoft.com/office/drawing/2014/main" id="{77B8D557-D827-490A-8B24-C31FDC42250E}"/>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F0824529-856F-4FAA-B882-5B5852C95D91}"/>
              </a:ext>
            </a:extLst>
          </p:cNvPr>
          <p:cNvSpPr>
            <a:spLocks noGrp="1"/>
          </p:cNvSpPr>
          <p:nvPr>
            <p:ph type="sldNum" sz="quarter" idx="12"/>
          </p:nvPr>
        </p:nvSpPr>
        <p:spPr/>
        <p:txBody>
          <a:bodyPr/>
          <a:lstStyle/>
          <a:p>
            <a:fld id="{36782360-0239-45F9-89A7-B982B7F2260C}" type="slidenum">
              <a:rPr lang="sl-SI" smtClean="0"/>
              <a:t>‹#›</a:t>
            </a:fld>
            <a:endParaRPr lang="sl-SI"/>
          </a:p>
        </p:txBody>
      </p:sp>
    </p:spTree>
    <p:extLst>
      <p:ext uri="{BB962C8B-B14F-4D97-AF65-F5344CB8AC3E}">
        <p14:creationId xmlns:p14="http://schemas.microsoft.com/office/powerpoint/2010/main" val="50501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663B61-03D0-48F1-9376-9A702FEBDD14}"/>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4026B02B-8A00-4314-939B-8AD0B1EDD4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9965884F-E943-4AC3-9B6B-67D87C6D4B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562D2686-A7DD-49AB-B2B9-4AA4D276212E}"/>
              </a:ext>
            </a:extLst>
          </p:cNvPr>
          <p:cNvSpPr>
            <a:spLocks noGrp="1"/>
          </p:cNvSpPr>
          <p:nvPr>
            <p:ph type="dt" sz="half" idx="10"/>
          </p:nvPr>
        </p:nvSpPr>
        <p:spPr/>
        <p:txBody>
          <a:bodyPr/>
          <a:lstStyle/>
          <a:p>
            <a:fld id="{A6C0F57C-9950-4139-B61D-D618528E00E6}" type="datetimeFigureOut">
              <a:rPr lang="sl-SI" smtClean="0"/>
              <a:t>23. 04. 2021</a:t>
            </a:fld>
            <a:endParaRPr lang="sl-SI"/>
          </a:p>
        </p:txBody>
      </p:sp>
      <p:sp>
        <p:nvSpPr>
          <p:cNvPr id="6" name="Označba mesta noge 5">
            <a:extLst>
              <a:ext uri="{FF2B5EF4-FFF2-40B4-BE49-F238E27FC236}">
                <a16:creationId xmlns:a16="http://schemas.microsoft.com/office/drawing/2014/main" id="{39332180-92E8-42FF-94BC-828280AFBBF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F0788AC-F678-4E36-B512-E45A711BFE48}"/>
              </a:ext>
            </a:extLst>
          </p:cNvPr>
          <p:cNvSpPr>
            <a:spLocks noGrp="1"/>
          </p:cNvSpPr>
          <p:nvPr>
            <p:ph type="sldNum" sz="quarter" idx="12"/>
          </p:nvPr>
        </p:nvSpPr>
        <p:spPr/>
        <p:txBody>
          <a:bodyPr/>
          <a:lstStyle/>
          <a:p>
            <a:fld id="{36782360-0239-45F9-89A7-B982B7F2260C}" type="slidenum">
              <a:rPr lang="sl-SI" smtClean="0"/>
              <a:t>‹#›</a:t>
            </a:fld>
            <a:endParaRPr lang="sl-SI"/>
          </a:p>
        </p:txBody>
      </p:sp>
    </p:spTree>
    <p:extLst>
      <p:ext uri="{BB962C8B-B14F-4D97-AF65-F5344CB8AC3E}">
        <p14:creationId xmlns:p14="http://schemas.microsoft.com/office/powerpoint/2010/main" val="158088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7C9C89-5389-4F70-9300-4542BEFF4929}"/>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FD20CB58-F774-44E8-9D14-DF0F23A3C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FDC3E78A-756D-4CDA-B86F-3FC7F2C46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0F56FAA8-06A2-4FDD-9323-C21FBB3125CB}"/>
              </a:ext>
            </a:extLst>
          </p:cNvPr>
          <p:cNvSpPr>
            <a:spLocks noGrp="1"/>
          </p:cNvSpPr>
          <p:nvPr>
            <p:ph type="dt" sz="half" idx="10"/>
          </p:nvPr>
        </p:nvSpPr>
        <p:spPr/>
        <p:txBody>
          <a:bodyPr/>
          <a:lstStyle/>
          <a:p>
            <a:fld id="{A6C0F57C-9950-4139-B61D-D618528E00E6}" type="datetimeFigureOut">
              <a:rPr lang="sl-SI" smtClean="0"/>
              <a:t>23. 04. 2021</a:t>
            </a:fld>
            <a:endParaRPr lang="sl-SI"/>
          </a:p>
        </p:txBody>
      </p:sp>
      <p:sp>
        <p:nvSpPr>
          <p:cNvPr id="6" name="Označba mesta noge 5">
            <a:extLst>
              <a:ext uri="{FF2B5EF4-FFF2-40B4-BE49-F238E27FC236}">
                <a16:creationId xmlns:a16="http://schemas.microsoft.com/office/drawing/2014/main" id="{7F03DEE6-D708-4D81-8965-3A9F00E43C26}"/>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D8F60CE-3475-4AC8-88CA-E9C210D2435E}"/>
              </a:ext>
            </a:extLst>
          </p:cNvPr>
          <p:cNvSpPr>
            <a:spLocks noGrp="1"/>
          </p:cNvSpPr>
          <p:nvPr>
            <p:ph type="sldNum" sz="quarter" idx="12"/>
          </p:nvPr>
        </p:nvSpPr>
        <p:spPr/>
        <p:txBody>
          <a:bodyPr/>
          <a:lstStyle/>
          <a:p>
            <a:fld id="{36782360-0239-45F9-89A7-B982B7F2260C}" type="slidenum">
              <a:rPr lang="sl-SI" smtClean="0"/>
              <a:t>‹#›</a:t>
            </a:fld>
            <a:endParaRPr lang="sl-SI"/>
          </a:p>
        </p:txBody>
      </p:sp>
    </p:spTree>
    <p:extLst>
      <p:ext uri="{BB962C8B-B14F-4D97-AF65-F5344CB8AC3E}">
        <p14:creationId xmlns:p14="http://schemas.microsoft.com/office/powerpoint/2010/main" val="242386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B086FA8D-ECF1-474E-BA7D-52CB7AF68B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A9ED9ED1-2333-4C62-AADF-DC4FE1FDC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DBD46F9-CCFB-42FE-B6B5-E55B8E18DB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C0F57C-9950-4139-B61D-D618528E00E6}" type="datetimeFigureOut">
              <a:rPr lang="sl-SI" smtClean="0"/>
              <a:t>23. 04. 2021</a:t>
            </a:fld>
            <a:endParaRPr lang="sl-SI"/>
          </a:p>
        </p:txBody>
      </p:sp>
      <p:sp>
        <p:nvSpPr>
          <p:cNvPr id="5" name="Označba mesta noge 4">
            <a:extLst>
              <a:ext uri="{FF2B5EF4-FFF2-40B4-BE49-F238E27FC236}">
                <a16:creationId xmlns:a16="http://schemas.microsoft.com/office/drawing/2014/main" id="{635A67C9-4018-48AB-95C8-7D9E365CA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E3BF9604-1442-4A6E-BF4A-E95A41D2DD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82360-0239-45F9-89A7-B982B7F2260C}" type="slidenum">
              <a:rPr lang="sl-SI" smtClean="0"/>
              <a:t>‹#›</a:t>
            </a:fld>
            <a:endParaRPr lang="sl-SI"/>
          </a:p>
        </p:txBody>
      </p:sp>
    </p:spTree>
    <p:extLst>
      <p:ext uri="{BB962C8B-B14F-4D97-AF65-F5344CB8AC3E}">
        <p14:creationId xmlns:p14="http://schemas.microsoft.com/office/powerpoint/2010/main" val="4056268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ttps://www.rtvslo.si/prva-svetovna-vojna/zgovorne-podobe-ki-jih-je-med-vojno-skiciral-ferdo-vesel/348889" TargetMode="Externa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hyperlink" Target="https://revija.ognjisce.si/revija-ognjisce/27-obletnica-meseca/2603-joze-plecnik"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otroski.rtvslo.si/bansi/prispevek/8036"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hyperlink" Target="https://video.arnes.si/watch/mxvdycqwyl4w"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hyperlink" Target="https://www.ng-slo.si/si/razstave-in-projekti/razstava/moja-igra?id=4888" TargetMode="External"/><Relationship Id="rId7" Type="http://schemas.openxmlformats.org/officeDocument/2006/relationships/image" Target="../media/image50.png"/><Relationship Id="rId2" Type="http://schemas.openxmlformats.org/officeDocument/2006/relationships/hyperlink" Target="https://www.ng-slo.si/si/stalna-zbirka/1870-1900" TargetMode="Externa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hyperlink" Target="https://www.thatquiz.org/sl/practicetest?1ya0an0y1emve" TargetMode="External"/><Relationship Id="rId4" Type="http://schemas.openxmlformats.org/officeDocument/2006/relationships/hyperlink" Target="https://www.ng-slo.si/si/pages-catalogue?pId=489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lika 1" descr="Paint Pallete with Brush Education Block and Flat Icon">
            <a:extLst>
              <a:ext uri="{FF2B5EF4-FFF2-40B4-BE49-F238E27FC236}">
                <a16:creationId xmlns:a16="http://schemas.microsoft.com/office/drawing/2014/main" id="{CF4845EB-D46E-4CC1-A5DE-4169D9AAE5A1}"/>
              </a:ext>
            </a:extLst>
          </p:cNvPr>
          <p:cNvPicPr/>
          <p:nvPr/>
        </p:nvPicPr>
        <p:blipFill rotWithShape="1">
          <a:blip r:embed="rId2" cstate="email">
            <a:extLst>
              <a:ext uri="{28A0092B-C50C-407E-A947-70E740481C1C}">
                <a14:useLocalDpi xmlns:a14="http://schemas.microsoft.com/office/drawing/2010/main"/>
              </a:ext>
            </a:extLst>
          </a:blip>
          <a:srcRect t="20473" r="9091" b="7605"/>
          <a:stretch/>
        </p:blipFill>
        <p:spPr bwMode="auto">
          <a:xfrm flipH="1">
            <a:off x="3523488" y="10"/>
            <a:ext cx="8668512" cy="6857990"/>
          </a:xfrm>
          <a:prstGeom prst="rect">
            <a:avLst/>
          </a:prstGeom>
          <a:noFill/>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oljeZBesedilom 3">
            <a:extLst>
              <a:ext uri="{FF2B5EF4-FFF2-40B4-BE49-F238E27FC236}">
                <a16:creationId xmlns:a16="http://schemas.microsoft.com/office/drawing/2014/main" id="{EF2C7504-D4FB-44D6-B269-7672AADE6CA9}"/>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800"/>
              </a:spcAft>
            </a:pPr>
            <a:r>
              <a:rPr lang="en-US" sz="4100" b="1" dirty="0">
                <a:effectLst/>
                <a:ea typeface="+mj-ea"/>
                <a:cs typeface="+mj-cs"/>
              </a:rPr>
              <a:t>160-LETNICA ROJSTVA SLIKARJA  </a:t>
            </a:r>
            <a:endParaRPr lang="sl-SI" sz="4100" b="1" dirty="0">
              <a:effectLst/>
              <a:ea typeface="+mj-ea"/>
              <a:cs typeface="+mj-cs"/>
            </a:endParaRPr>
          </a:p>
          <a:p>
            <a:pPr>
              <a:lnSpc>
                <a:spcPct val="90000"/>
              </a:lnSpc>
              <a:spcBef>
                <a:spcPct val="0"/>
              </a:spcBef>
              <a:spcAft>
                <a:spcPts val="800"/>
              </a:spcAft>
            </a:pPr>
            <a:r>
              <a:rPr lang="en-US" sz="4100" b="1" dirty="0">
                <a:effectLst/>
                <a:ea typeface="+mj-ea"/>
                <a:cs typeface="+mj-cs"/>
              </a:rPr>
              <a:t>FERDA VESELA</a:t>
            </a:r>
            <a:endParaRPr lang="en-US" sz="4100" dirty="0">
              <a:effectLst/>
              <a:ea typeface="+mj-ea"/>
              <a:cs typeface="+mj-cs"/>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oljeZBesedilom 9">
            <a:extLst>
              <a:ext uri="{FF2B5EF4-FFF2-40B4-BE49-F238E27FC236}">
                <a16:creationId xmlns:a16="http://schemas.microsoft.com/office/drawing/2014/main" id="{9CA972ED-E842-41FA-BB01-A2A4A1D361B2}"/>
              </a:ext>
            </a:extLst>
          </p:cNvPr>
          <p:cNvSpPr txBox="1"/>
          <p:nvPr/>
        </p:nvSpPr>
        <p:spPr>
          <a:xfrm>
            <a:off x="628879" y="5038250"/>
            <a:ext cx="3016846" cy="707886"/>
          </a:xfrm>
          <a:prstGeom prst="rect">
            <a:avLst/>
          </a:prstGeom>
          <a:noFill/>
        </p:spPr>
        <p:txBody>
          <a:bodyPr wrap="square">
            <a:spAutoFit/>
          </a:bodyPr>
          <a:lstStyle/>
          <a:p>
            <a:r>
              <a:rPr lang="sl-SI" sz="4000" b="1" dirty="0">
                <a:effectLst/>
                <a:ea typeface="+mj-ea"/>
                <a:cs typeface="+mj-cs"/>
              </a:rPr>
              <a:t>maj 2021</a:t>
            </a:r>
            <a:endParaRPr lang="sl-SI" sz="4000" dirty="0"/>
          </a:p>
        </p:txBody>
      </p:sp>
    </p:spTree>
    <p:extLst>
      <p:ext uri="{BB962C8B-B14F-4D97-AF65-F5344CB8AC3E}">
        <p14:creationId xmlns:p14="http://schemas.microsoft.com/office/powerpoint/2010/main" val="11206132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Slika 2" descr="Slika, ki vsebuje besede besedilo&#10;&#10;Opis je samodejno ustvarjen">
            <a:extLst>
              <a:ext uri="{FF2B5EF4-FFF2-40B4-BE49-F238E27FC236}">
                <a16:creationId xmlns:a16="http://schemas.microsoft.com/office/drawing/2014/main" id="{2E0ED480-77B4-4562-8260-BC41FAD4BB16}"/>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5" name="PoljeZBesedilom 4">
            <a:extLst>
              <a:ext uri="{FF2B5EF4-FFF2-40B4-BE49-F238E27FC236}">
                <a16:creationId xmlns:a16="http://schemas.microsoft.com/office/drawing/2014/main" id="{FC6E29E6-2514-4B86-AFE7-1B3EE7900E22}"/>
              </a:ext>
            </a:extLst>
          </p:cNvPr>
          <p:cNvSpPr txBox="1"/>
          <p:nvPr/>
        </p:nvSpPr>
        <p:spPr>
          <a:xfrm>
            <a:off x="804997" y="2272143"/>
            <a:ext cx="5362123" cy="378883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sl-SI" sz="2000" dirty="0">
              <a:solidFill>
                <a:srgbClr val="000000"/>
              </a:solidFill>
            </a:endParaRPr>
          </a:p>
          <a:p>
            <a:pPr indent="-228600">
              <a:lnSpc>
                <a:spcPct val="90000"/>
              </a:lnSpc>
              <a:spcAft>
                <a:spcPts val="600"/>
              </a:spcAft>
              <a:buFont typeface="Arial" panose="020B0604020202020204" pitchFamily="34" charset="0"/>
              <a:buChar char="•"/>
            </a:pPr>
            <a:endParaRPr lang="sl-SI" sz="2000" dirty="0">
              <a:solidFill>
                <a:srgbClr val="000000"/>
              </a:solidFill>
            </a:endParaRPr>
          </a:p>
          <a:p>
            <a:pPr indent="-228600">
              <a:lnSpc>
                <a:spcPct val="90000"/>
              </a:lnSpc>
              <a:spcAft>
                <a:spcPts val="600"/>
              </a:spcAft>
              <a:buFont typeface="Arial" panose="020B0604020202020204" pitchFamily="34" charset="0"/>
              <a:buChar char="•"/>
            </a:pPr>
            <a:endParaRPr lang="sl-SI" sz="2000" dirty="0">
              <a:solidFill>
                <a:srgbClr val="000000"/>
              </a:solidFill>
            </a:endParaRPr>
          </a:p>
          <a:p>
            <a:pPr indent="-228600">
              <a:lnSpc>
                <a:spcPct val="90000"/>
              </a:lnSpc>
              <a:spcAft>
                <a:spcPts val="600"/>
              </a:spcAft>
              <a:buFont typeface="Arial" panose="020B0604020202020204" pitchFamily="34" charset="0"/>
              <a:buChar char="•"/>
            </a:pPr>
            <a:endParaRPr lang="sl-SI" sz="2000" dirty="0">
              <a:solidFill>
                <a:srgbClr val="000000"/>
              </a:solidFill>
            </a:endParaRPr>
          </a:p>
          <a:p>
            <a:pPr indent="-228600">
              <a:lnSpc>
                <a:spcPct val="90000"/>
              </a:lnSpc>
              <a:spcAft>
                <a:spcPts val="600"/>
              </a:spcAft>
              <a:buFont typeface="Arial" panose="020B0604020202020204" pitchFamily="34" charset="0"/>
              <a:buChar char="•"/>
            </a:pPr>
            <a:endParaRPr lang="sl-SI" sz="2000" dirty="0">
              <a:solidFill>
                <a:srgbClr val="000000"/>
              </a:solidFill>
            </a:endParaRPr>
          </a:p>
          <a:p>
            <a:pPr indent="-228600">
              <a:lnSpc>
                <a:spcPct val="90000"/>
              </a:lnSpc>
              <a:spcAft>
                <a:spcPts val="600"/>
              </a:spcAft>
              <a:buFont typeface="Arial" panose="020B0604020202020204" pitchFamily="34" charset="0"/>
              <a:buChar char="•"/>
            </a:pPr>
            <a:endParaRPr lang="sl-SI" sz="2000" dirty="0">
              <a:solidFill>
                <a:srgbClr val="000000"/>
              </a:solidFill>
            </a:endParaRPr>
          </a:p>
          <a:p>
            <a:pPr indent="-228600">
              <a:lnSpc>
                <a:spcPct val="90000"/>
              </a:lnSpc>
              <a:spcAft>
                <a:spcPts val="600"/>
              </a:spcAft>
              <a:buFont typeface="Arial" panose="020B0604020202020204" pitchFamily="34" charset="0"/>
              <a:buChar char="•"/>
            </a:pPr>
            <a:endParaRPr lang="sl-SI" sz="2000" dirty="0">
              <a:solidFill>
                <a:srgbClr val="000000"/>
              </a:solidFill>
            </a:endParaRPr>
          </a:p>
          <a:p>
            <a:pPr indent="-228600">
              <a:lnSpc>
                <a:spcPct val="90000"/>
              </a:lnSpc>
              <a:spcAft>
                <a:spcPts val="600"/>
              </a:spcAft>
              <a:buFont typeface="Arial" panose="020B0604020202020204" pitchFamily="34" charset="0"/>
              <a:buChar char="•"/>
            </a:pPr>
            <a:endParaRPr lang="sl-SI" sz="2000" dirty="0">
              <a:solidFill>
                <a:srgbClr val="000000"/>
              </a:solidFill>
            </a:endParaRPr>
          </a:p>
          <a:p>
            <a:pPr indent="-228600">
              <a:lnSpc>
                <a:spcPct val="90000"/>
              </a:lnSpc>
              <a:spcAft>
                <a:spcPts val="600"/>
              </a:spcAft>
              <a:buFont typeface="Arial" panose="020B0604020202020204" pitchFamily="34" charset="0"/>
              <a:buChar char="•"/>
            </a:pPr>
            <a:endParaRPr lang="sl-SI" sz="2000" dirty="0">
              <a:solidFill>
                <a:srgbClr val="000000"/>
              </a:solidFill>
            </a:endParaRPr>
          </a:p>
          <a:p>
            <a:pPr>
              <a:lnSpc>
                <a:spcPct val="90000"/>
              </a:lnSpc>
              <a:spcAft>
                <a:spcPts val="600"/>
              </a:spcAft>
            </a:pPr>
            <a:r>
              <a:rPr lang="en-US" sz="1600" dirty="0">
                <a:solidFill>
                  <a:srgbClr val="000000"/>
                </a:solidFill>
              </a:rPr>
              <a:t>Ferdo Vesel, 1905, </a:t>
            </a:r>
            <a:r>
              <a:rPr lang="en-US" sz="1600" dirty="0" err="1">
                <a:solidFill>
                  <a:srgbClr val="000000"/>
                </a:solidFill>
              </a:rPr>
              <a:t>fotograf</a:t>
            </a:r>
            <a:r>
              <a:rPr lang="sl-SI" sz="1600" dirty="0">
                <a:solidFill>
                  <a:srgbClr val="000000"/>
                </a:solidFill>
              </a:rPr>
              <a:t>:</a:t>
            </a:r>
            <a:r>
              <a:rPr lang="en-US" sz="1600" dirty="0">
                <a:solidFill>
                  <a:srgbClr val="000000"/>
                </a:solidFill>
              </a:rPr>
              <a:t> Fran Vesel</a:t>
            </a:r>
            <a:r>
              <a:rPr lang="en-US" sz="2000" dirty="0">
                <a:solidFill>
                  <a:srgbClr val="000000"/>
                </a:solidFill>
              </a:rPr>
              <a:t/>
            </a:r>
            <a:br>
              <a:rPr lang="en-US" sz="2000" dirty="0">
                <a:solidFill>
                  <a:srgbClr val="000000"/>
                </a:solidFill>
              </a:rPr>
            </a:br>
            <a:r>
              <a:rPr lang="sl-SI" sz="1600" dirty="0">
                <a:solidFill>
                  <a:srgbClr val="000000"/>
                </a:solidFill>
              </a:rPr>
              <a:t>Vir: </a:t>
            </a:r>
            <a:r>
              <a:rPr lang="en-US" sz="1600" dirty="0">
                <a:solidFill>
                  <a:srgbClr val="000000"/>
                </a:solidFill>
              </a:rPr>
              <a:t>http://www.dlib.si/?URN=URN:NBN:SI:IMG-EHTFZK59</a:t>
            </a:r>
          </a:p>
        </p:txBody>
      </p:sp>
    </p:spTree>
    <p:extLst>
      <p:ext uri="{BB962C8B-B14F-4D97-AF65-F5344CB8AC3E}">
        <p14:creationId xmlns:p14="http://schemas.microsoft.com/office/powerpoint/2010/main" val="53297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0CCAACE-815D-4A79-875A-B7EFC28F7D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Slika 1" descr="Slika, ki vsebuje besede stoječe, prst, postavljajoče, staro&#10;&#10;Opis je samodejno ustvarjen">
            <a:extLst>
              <a:ext uri="{FF2B5EF4-FFF2-40B4-BE49-F238E27FC236}">
                <a16:creationId xmlns:a16="http://schemas.microsoft.com/office/drawing/2014/main" id="{C82D819B-E52F-4083-8E44-C3A60B8782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6095980" cy="6857990"/>
          </a:xfrm>
          <a:prstGeom prst="rect">
            <a:avLst/>
          </a:prstGeom>
        </p:spPr>
      </p:pic>
      <p:pic>
        <p:nvPicPr>
          <p:cNvPr id="3" name="Slika 2" descr="Slika, ki vsebuje besede oseba, staro, stoječe, postavljajoče&#10;&#10;Opis je samodejno ustvarjen">
            <a:extLst>
              <a:ext uri="{FF2B5EF4-FFF2-40B4-BE49-F238E27FC236}">
                <a16:creationId xmlns:a16="http://schemas.microsoft.com/office/drawing/2014/main" id="{452D3FCD-C648-4500-92E0-1189CD15DE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6096000" y="10"/>
            <a:ext cx="6096000" cy="6857990"/>
          </a:xfrm>
          <a:prstGeom prst="rect">
            <a:avLst/>
          </a:prstGeom>
        </p:spPr>
      </p:pic>
      <p:sp>
        <p:nvSpPr>
          <p:cNvPr id="5" name="PoljeZBesedilom 4">
            <a:extLst>
              <a:ext uri="{FF2B5EF4-FFF2-40B4-BE49-F238E27FC236}">
                <a16:creationId xmlns:a16="http://schemas.microsoft.com/office/drawing/2014/main" id="{D2C4290B-B77F-4D63-99F8-2C46142EC6FC}"/>
              </a:ext>
            </a:extLst>
          </p:cNvPr>
          <p:cNvSpPr txBox="1"/>
          <p:nvPr/>
        </p:nvSpPr>
        <p:spPr>
          <a:xfrm>
            <a:off x="6096000" y="6172201"/>
            <a:ext cx="6096000" cy="685799"/>
          </a:xfrm>
          <a:prstGeom prst="rect">
            <a:avLst/>
          </a:prstGeom>
          <a:solidFill>
            <a:srgbClr val="000000">
              <a:alpha val="50000"/>
            </a:srgbClr>
          </a:solidFill>
          <a:ln>
            <a:noFill/>
          </a:ln>
        </p:spPr>
        <p:txBody>
          <a:bodyPr wrap="square">
            <a:noAutofit/>
          </a:bodyPr>
          <a:lstStyle/>
          <a:p>
            <a:pPr algn="ctr">
              <a:spcAft>
                <a:spcPts val="600"/>
              </a:spcAft>
            </a:pPr>
            <a:r>
              <a:rPr lang="sl-SI" sz="1300">
                <a:solidFill>
                  <a:srgbClr val="FFFFFF"/>
                </a:solidFill>
              </a:rPr>
              <a:t>Vir: </a:t>
            </a:r>
            <a:r>
              <a:rPr lang="nb-NO" sz="1300">
                <a:solidFill>
                  <a:srgbClr val="FFFFFF"/>
                </a:solidFill>
              </a:rPr>
              <a:t>http://www.dlib.si/?URN=URN:NBN:SI:IMG-YAOH7M7U</a:t>
            </a:r>
            <a:endParaRPr lang="sl-SI" sz="1300">
              <a:solidFill>
                <a:srgbClr val="FFFFFF"/>
              </a:solidFill>
            </a:endParaRPr>
          </a:p>
        </p:txBody>
      </p:sp>
      <p:sp>
        <p:nvSpPr>
          <p:cNvPr id="6" name="PoljeZBesedilom 5">
            <a:extLst>
              <a:ext uri="{FF2B5EF4-FFF2-40B4-BE49-F238E27FC236}">
                <a16:creationId xmlns:a16="http://schemas.microsoft.com/office/drawing/2014/main" id="{B49F9AEB-D821-47CA-8DB7-DE937FB13092}"/>
              </a:ext>
            </a:extLst>
          </p:cNvPr>
          <p:cNvSpPr txBox="1"/>
          <p:nvPr/>
        </p:nvSpPr>
        <p:spPr>
          <a:xfrm>
            <a:off x="20" y="6172201"/>
            <a:ext cx="6095980" cy="685799"/>
          </a:xfrm>
          <a:prstGeom prst="rect">
            <a:avLst/>
          </a:prstGeom>
          <a:solidFill>
            <a:srgbClr val="000000">
              <a:alpha val="50000"/>
            </a:srgbClr>
          </a:solidFill>
          <a:ln>
            <a:noFill/>
          </a:ln>
        </p:spPr>
        <p:txBody>
          <a:bodyPr wrap="square">
            <a:noAutofit/>
          </a:bodyPr>
          <a:lstStyle/>
          <a:p>
            <a:pPr algn="ctr">
              <a:spcAft>
                <a:spcPts val="600"/>
              </a:spcAft>
            </a:pPr>
            <a:r>
              <a:rPr lang="sl-SI" sz="1400" dirty="0">
                <a:solidFill>
                  <a:schemeClr val="bg1"/>
                </a:solidFill>
              </a:rPr>
              <a:t>Družinska fotografija ok. l. 1910</a:t>
            </a:r>
            <a:endParaRPr lang="sl-SI" sz="1300" dirty="0">
              <a:solidFill>
                <a:srgbClr val="FFFFFF"/>
              </a:solidFill>
            </a:endParaRPr>
          </a:p>
          <a:p>
            <a:pPr algn="ctr">
              <a:spcAft>
                <a:spcPts val="600"/>
              </a:spcAft>
            </a:pPr>
            <a:r>
              <a:rPr lang="sl-SI" sz="1300" dirty="0">
                <a:solidFill>
                  <a:srgbClr val="FFFFFF"/>
                </a:solidFill>
              </a:rPr>
              <a:t>Vir: http://www.dlib.si/?URN=URN:NBN:SI:IMG-LLH2ZN1T</a:t>
            </a:r>
          </a:p>
        </p:txBody>
      </p:sp>
    </p:spTree>
    <p:extLst>
      <p:ext uri="{BB962C8B-B14F-4D97-AF65-F5344CB8AC3E}">
        <p14:creationId xmlns:p14="http://schemas.microsoft.com/office/powerpoint/2010/main" val="372550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FEF085B8-A2C0-4A6F-B663-CCC56F3CD3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slov 1">
            <a:extLst>
              <a:ext uri="{FF2B5EF4-FFF2-40B4-BE49-F238E27FC236}">
                <a16:creationId xmlns:a16="http://schemas.microsoft.com/office/drawing/2014/main" id="{CC714F1A-4131-4CEC-9116-C4FC88517D0A}"/>
              </a:ext>
            </a:extLst>
          </p:cNvPr>
          <p:cNvSpPr>
            <a:spLocks noGrp="1"/>
          </p:cNvSpPr>
          <p:nvPr>
            <p:ph type="title"/>
          </p:nvPr>
        </p:nvSpPr>
        <p:spPr>
          <a:xfrm>
            <a:off x="838200" y="365125"/>
            <a:ext cx="10515600" cy="1325563"/>
          </a:xfrm>
        </p:spPr>
        <p:txBody>
          <a:bodyPr>
            <a:normAutofit/>
          </a:bodyPr>
          <a:lstStyle/>
          <a:p>
            <a:r>
              <a:rPr lang="sl-SI" b="1" dirty="0">
                <a:latin typeface="+mn-lt"/>
                <a:ea typeface="Calibri" panose="020F0502020204030204" pitchFamily="34" charset="0"/>
                <a:cs typeface="Times New Roman" panose="02020603050405020304" pitchFamily="18" charset="0"/>
              </a:rPr>
              <a:t>UMETNIŠKA POT</a:t>
            </a:r>
            <a:endParaRPr lang="sl-SI" dirty="0"/>
          </a:p>
        </p:txBody>
      </p:sp>
      <p:sp>
        <p:nvSpPr>
          <p:cNvPr id="3" name="Označba mesta vsebine 2">
            <a:extLst>
              <a:ext uri="{FF2B5EF4-FFF2-40B4-BE49-F238E27FC236}">
                <a16:creationId xmlns:a16="http://schemas.microsoft.com/office/drawing/2014/main" id="{8BD691DB-034D-44D2-BB3F-39D74331B9E0}"/>
              </a:ext>
            </a:extLst>
          </p:cNvPr>
          <p:cNvSpPr>
            <a:spLocks noGrp="1"/>
          </p:cNvSpPr>
          <p:nvPr>
            <p:ph sz="half" idx="1"/>
          </p:nvPr>
        </p:nvSpPr>
        <p:spPr>
          <a:xfrm>
            <a:off x="838200" y="2010833"/>
            <a:ext cx="5096934" cy="4166130"/>
          </a:xfrm>
        </p:spPr>
        <p:txBody>
          <a:bodyPr>
            <a:normAutofit/>
          </a:bodyPr>
          <a:lstStyle/>
          <a:p>
            <a:pPr>
              <a:spcAft>
                <a:spcPts val="800"/>
              </a:spcAft>
            </a:pPr>
            <a:r>
              <a:rPr lang="sl-SI" sz="1300" dirty="0">
                <a:effectLst/>
                <a:ea typeface="Calibri" panose="020F0502020204030204" pitchFamily="34" charset="0"/>
                <a:cs typeface="Times New Roman" panose="02020603050405020304" pitchFamily="18" charset="0"/>
              </a:rPr>
              <a:t>Ko pomislimo na Ferda Vesela, se nam pred očmi naslika podoba svobodnega umetnika, boema, človeka, ki je vse svoje življenje posvetil umetnosti, natančneje slikarstvu. Splošno slikarsko šolo je obiskoval na dunajski, potem pa je študij nadaljeval na münchenski akademiji. München je bil v tistem času poleg Pariza vodilno </a:t>
            </a:r>
            <a:r>
              <a:rPr lang="sl-SI" sz="1300" dirty="0">
                <a:ea typeface="Calibri" panose="020F0502020204030204" pitchFamily="34" charset="0"/>
                <a:cs typeface="Times New Roman" panose="02020603050405020304" pitchFamily="18" charset="0"/>
              </a:rPr>
              <a:t>evropsko umetniško središče</a:t>
            </a:r>
            <a:r>
              <a:rPr lang="sl-SI" sz="1300" dirty="0">
                <a:effectLst/>
                <a:ea typeface="Calibri" panose="020F0502020204030204" pitchFamily="34" charset="0"/>
                <a:cs typeface="Times New Roman" panose="02020603050405020304" pitchFamily="18" charset="0"/>
              </a:rPr>
              <a:t>, kraj številnih razstav, kjer so se bodoči slikarji dodatno izobraževali in spoznavali nove tokove v umetnosti.  </a:t>
            </a:r>
          </a:p>
          <a:p>
            <a:pPr>
              <a:spcAft>
                <a:spcPts val="800"/>
              </a:spcAft>
            </a:pPr>
            <a:r>
              <a:rPr lang="sl-SI" sz="1300" dirty="0">
                <a:effectLst/>
                <a:ea typeface="Calibri" panose="020F0502020204030204" pitchFamily="34" charset="0"/>
                <a:cs typeface="Times New Roman" panose="02020603050405020304" pitchFamily="18" charset="0"/>
              </a:rPr>
              <a:t>Od ateljejskega realističnega slikarstva v temno rjavem tonu in natančnega, detajlnega opisa predmeta, značilnega za dunajsko šolo, pa do za münchensko šolo značilnega študija ateljejskega slikarstva kmečko meščanskega žanra, s pisano barvitostjo in verističnim opisom predmeta, mu je glavni problem pri slikanju postala svetloba, njen učinek in prepričljivost, da je poleg predmeta samega lahko ustvaril živo tudi njegovo okolico (Vrhunc, 1989).</a:t>
            </a:r>
          </a:p>
          <a:p>
            <a:pPr>
              <a:spcAft>
                <a:spcPts val="800"/>
              </a:spcAft>
            </a:pPr>
            <a:r>
              <a:rPr lang="sl-SI" sz="1300" dirty="0">
                <a:effectLst/>
                <a:ea typeface="Calibri" panose="020F0502020204030204" pitchFamily="34" charset="0"/>
                <a:cs typeface="Times New Roman" panose="02020603050405020304" pitchFamily="18" charset="0"/>
              </a:rPr>
              <a:t>Sodelovanje in prijateljstvo z Rihardom Jakopičem je Veselu približalo impresionizem, ki se kaže v njegovih slikah, kljub temu da je v njih ohranil objektivnost opisa, sicer pa spada med predstavnike druge oz. mlajše generacije slovenskih realistov (poleg Jožefa Petkovška, Antona Ažbeta, Ivane Kobilca).</a:t>
            </a:r>
          </a:p>
          <a:p>
            <a:endParaRPr lang="sl-SI" sz="1300" dirty="0"/>
          </a:p>
        </p:txBody>
      </p:sp>
      <p:sp>
        <p:nvSpPr>
          <p:cNvPr id="4" name="Označba mesta vsebine 3">
            <a:extLst>
              <a:ext uri="{FF2B5EF4-FFF2-40B4-BE49-F238E27FC236}">
                <a16:creationId xmlns:a16="http://schemas.microsoft.com/office/drawing/2014/main" id="{13BDBB03-3EA8-488D-AF02-7DC0695D6059}"/>
              </a:ext>
            </a:extLst>
          </p:cNvPr>
          <p:cNvSpPr>
            <a:spLocks noGrp="1"/>
          </p:cNvSpPr>
          <p:nvPr>
            <p:ph sz="half" idx="2"/>
          </p:nvPr>
        </p:nvSpPr>
        <p:spPr>
          <a:xfrm>
            <a:off x="6256866" y="2010833"/>
            <a:ext cx="5096933" cy="4166130"/>
          </a:xfrm>
        </p:spPr>
        <p:txBody>
          <a:bodyPr>
            <a:normAutofit/>
          </a:bodyPr>
          <a:lstStyle/>
          <a:p>
            <a:pPr>
              <a:spcAft>
                <a:spcPts val="800"/>
              </a:spcAft>
            </a:pPr>
            <a:r>
              <a:rPr lang="sl-SI" sz="1400" dirty="0">
                <a:ea typeface="Calibri" panose="020F0502020204030204" pitchFamily="34" charset="0"/>
                <a:cs typeface="Times New Roman" panose="02020603050405020304" pitchFamily="18" charset="0"/>
              </a:rPr>
              <a:t>Bil je tudi simpatizer secesije, z željo po plastiki, življenju, kompoziciji in barvi. Poleg vsega že napisanega pa je treba poudariti, da je bilo Veselu najbolj pomembno, da je kot slikar ostal zvest sebi in eksperimentiranju s tehnikami, ohranil pa je stvarnost (Stare, 1948).</a:t>
            </a:r>
          </a:p>
          <a:p>
            <a:pPr>
              <a:spcAft>
                <a:spcPts val="800"/>
              </a:spcAft>
            </a:pPr>
            <a:r>
              <a:rPr lang="sl-SI" sz="1400" dirty="0">
                <a:ea typeface="Calibri" panose="020F0502020204030204" pitchFamily="34" charset="0"/>
                <a:cs typeface="Times New Roman" panose="02020603050405020304" pitchFamily="18" charset="0"/>
              </a:rPr>
              <a:t>Motive za svoja dela je iskal in našel v folklori, naravi, predvsem v dolenjski pokrajini, saj ni videl slikovitejše, čeprav je veliko prepotoval. Predvsem gozd za </a:t>
            </a:r>
            <a:r>
              <a:rPr lang="sl-SI" sz="1400" dirty="0" err="1">
                <a:ea typeface="Calibri" panose="020F0502020204030204" pitchFamily="34" charset="0"/>
                <a:cs typeface="Times New Roman" panose="02020603050405020304" pitchFamily="18" charset="0"/>
              </a:rPr>
              <a:t>Grumlofom</a:t>
            </a:r>
            <a:r>
              <a:rPr lang="sl-SI" sz="1400" dirty="0">
                <a:ea typeface="Calibri" panose="020F0502020204030204" pitchFamily="34" charset="0"/>
                <a:cs typeface="Times New Roman" panose="02020603050405020304" pitchFamily="18" charset="0"/>
              </a:rPr>
              <a:t> mu je ponujal veliko motivov za njegovo slikanje, veliko časa je preživel v njem, zato so ga vaščani poimenoval kar Veselova hosta, pri ljudeh, na razstavah,  galerijah, potovanjih po Evropi in pri drugih slikarjih ter starejših mojstrih. Menil je, da je vse vredno upodobitve.</a:t>
            </a:r>
          </a:p>
          <a:p>
            <a:pPr>
              <a:spcAft>
                <a:spcPts val="800"/>
              </a:spcAft>
            </a:pPr>
            <a:r>
              <a:rPr lang="sl-SI" sz="1400" dirty="0">
                <a:ea typeface="Calibri" panose="020F0502020204030204" pitchFamily="34" charset="0"/>
                <a:cs typeface="Times New Roman" panose="02020603050405020304" pitchFamily="18" charset="0"/>
              </a:rPr>
              <a:t>»V umetnosti ni iskal idej, pač pa kako ob izbranem motivu odgovoriti na vsa tehnična vprašanja. Njegove krajine, portreti, žanri in tihožitja so formulacija občutkov, ki nastanejo skozi fizikalni proces pri gledanju in opazovanju.« (Ivanović, 2012, str. 731).</a:t>
            </a:r>
          </a:p>
          <a:p>
            <a:endParaRPr lang="sl-SI" sz="1400" dirty="0"/>
          </a:p>
        </p:txBody>
      </p:sp>
    </p:spTree>
    <p:extLst>
      <p:ext uri="{BB962C8B-B14F-4D97-AF65-F5344CB8AC3E}">
        <p14:creationId xmlns:p14="http://schemas.microsoft.com/office/powerpoint/2010/main" val="58490670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ABFE404-8D65-4573-A3EF-6DF477936B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Naslov 1">
            <a:extLst>
              <a:ext uri="{FF2B5EF4-FFF2-40B4-BE49-F238E27FC236}">
                <a16:creationId xmlns:a16="http://schemas.microsoft.com/office/drawing/2014/main" id="{B42E1E4D-D2A6-4759-A4B0-4336D6FEB10E}"/>
              </a:ext>
            </a:extLst>
          </p:cNvPr>
          <p:cNvSpPr>
            <a:spLocks noGrp="1"/>
          </p:cNvSpPr>
          <p:nvPr>
            <p:ph type="title"/>
          </p:nvPr>
        </p:nvSpPr>
        <p:spPr>
          <a:xfrm>
            <a:off x="650102" y="4860372"/>
            <a:ext cx="3649703" cy="1152381"/>
          </a:xfrm>
        </p:spPr>
        <p:txBody>
          <a:bodyPr vert="horz" lIns="91440" tIns="45720" rIns="91440" bIns="45720" rtlCol="0" anchor="ctr">
            <a:noAutofit/>
          </a:bodyPr>
          <a:lstStyle/>
          <a:p>
            <a:pPr>
              <a:spcAft>
                <a:spcPts val="600"/>
              </a:spcAft>
            </a:pPr>
            <a:r>
              <a:rPr lang="en-US" sz="1600" dirty="0">
                <a:latin typeface="+mn-lt"/>
              </a:rPr>
              <a:t>Anton </a:t>
            </a:r>
            <a:r>
              <a:rPr lang="en-US" sz="1600" dirty="0" err="1">
                <a:latin typeface="+mn-lt"/>
              </a:rPr>
              <a:t>Ažbe</a:t>
            </a:r>
            <a:r>
              <a:rPr lang="en-US" sz="1600" dirty="0">
                <a:latin typeface="+mn-lt"/>
              </a:rPr>
              <a:t> in Ferdo Vesel</a:t>
            </a:r>
            <a:br>
              <a:rPr lang="en-US" sz="1600" dirty="0">
                <a:latin typeface="+mn-lt"/>
              </a:rPr>
            </a:br>
            <a:r>
              <a:rPr lang="en-US" sz="1600" dirty="0" err="1">
                <a:latin typeface="+mn-lt"/>
              </a:rPr>
              <a:t>Vir:http</a:t>
            </a:r>
            <a:r>
              <a:rPr lang="en-US" sz="1600" dirty="0">
                <a:latin typeface="+mn-lt"/>
              </a:rPr>
              <a:t>://www.dlib.si/?URN=URN:NBN:SI:IMG-Z8QP460D</a:t>
            </a:r>
            <a:r>
              <a:rPr lang="en-US" sz="1600" dirty="0"/>
              <a:t/>
            </a:r>
            <a:br>
              <a:rPr lang="en-US" sz="1600" dirty="0"/>
            </a:br>
            <a:endParaRPr lang="en-US" sz="1600" kern="1200" dirty="0">
              <a:solidFill>
                <a:schemeClr val="tx1"/>
              </a:solidFill>
              <a:latin typeface="+mj-lt"/>
              <a:ea typeface="+mj-ea"/>
              <a:cs typeface="+mj-cs"/>
            </a:endParaRPr>
          </a:p>
        </p:txBody>
      </p:sp>
      <p:pic>
        <p:nvPicPr>
          <p:cNvPr id="5" name="Označba mesta vsebine 4" descr="Slika, ki vsebuje besede besedilo, notranji&#10;&#10;Opis je samodejno ustvarjen">
            <a:extLst>
              <a:ext uri="{FF2B5EF4-FFF2-40B4-BE49-F238E27FC236}">
                <a16:creationId xmlns:a16="http://schemas.microsoft.com/office/drawing/2014/main" id="{E71EC9A2-B8CF-42F4-89C5-7B11D7EAC51E}"/>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673749" y="675200"/>
            <a:ext cx="3716238" cy="4051011"/>
          </a:xfrm>
          <a:prstGeom prst="rect">
            <a:avLst/>
          </a:prstGeom>
        </p:spPr>
      </p:pic>
      <p:pic>
        <p:nvPicPr>
          <p:cNvPr id="8" name="Označba mesta vsebine 7" descr="Slika, ki vsebuje besede besedilo, notranji, oseba, kuhinja&#10;&#10;Opis je samodejno ustvarjen">
            <a:extLst>
              <a:ext uri="{FF2B5EF4-FFF2-40B4-BE49-F238E27FC236}">
                <a16:creationId xmlns:a16="http://schemas.microsoft.com/office/drawing/2014/main" id="{339F44B8-293D-4FFB-AB18-A4C6013B6DBC}"/>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r="-2"/>
          <a:stretch/>
        </p:blipFill>
        <p:spPr>
          <a:xfrm>
            <a:off x="4719344" y="675201"/>
            <a:ext cx="6798905" cy="4051011"/>
          </a:xfrm>
          <a:prstGeom prst="rect">
            <a:avLst/>
          </a:prstGeom>
        </p:spPr>
      </p:pic>
      <p:cxnSp>
        <p:nvCxnSpPr>
          <p:cNvPr id="15" name="Straight Connector 14">
            <a:extLst>
              <a:ext uri="{FF2B5EF4-FFF2-40B4-BE49-F238E27FC236}">
                <a16:creationId xmlns:a16="http://schemas.microsoft.com/office/drawing/2014/main" id="{AF5191F1-A1C8-4AEE-8007-DF304E42B1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oljeZBesedilom 6">
            <a:extLst>
              <a:ext uri="{FF2B5EF4-FFF2-40B4-BE49-F238E27FC236}">
                <a16:creationId xmlns:a16="http://schemas.microsoft.com/office/drawing/2014/main" id="{2683A6A1-D496-4DAF-AB1C-B01DB729BCCF}"/>
              </a:ext>
            </a:extLst>
          </p:cNvPr>
          <p:cNvSpPr txBox="1"/>
          <p:nvPr/>
        </p:nvSpPr>
        <p:spPr>
          <a:xfrm>
            <a:off x="4793019" y="4610244"/>
            <a:ext cx="6725232" cy="171450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700" dirty="0"/>
          </a:p>
        </p:txBody>
      </p:sp>
      <p:sp>
        <p:nvSpPr>
          <p:cNvPr id="12" name="PoljeZBesedilom 11">
            <a:extLst>
              <a:ext uri="{FF2B5EF4-FFF2-40B4-BE49-F238E27FC236}">
                <a16:creationId xmlns:a16="http://schemas.microsoft.com/office/drawing/2014/main" id="{D2E277A6-F69F-4D54-B24C-7D1C60AE2C54}"/>
              </a:ext>
            </a:extLst>
          </p:cNvPr>
          <p:cNvSpPr txBox="1"/>
          <p:nvPr/>
        </p:nvSpPr>
        <p:spPr>
          <a:xfrm>
            <a:off x="4719344" y="5005829"/>
            <a:ext cx="6054476" cy="584775"/>
          </a:xfrm>
          <a:prstGeom prst="rect">
            <a:avLst/>
          </a:prstGeom>
          <a:noFill/>
        </p:spPr>
        <p:txBody>
          <a:bodyPr wrap="square">
            <a:spAutoFit/>
          </a:bodyPr>
          <a:lstStyle/>
          <a:p>
            <a:r>
              <a:rPr lang="sl-SI" sz="1600" dirty="0"/>
              <a:t>Slikar v ateljeju</a:t>
            </a:r>
          </a:p>
          <a:p>
            <a:r>
              <a:rPr lang="sl-SI" sz="1600" dirty="0"/>
              <a:t>Vir: http://www.dlib.si/?URN=URN:NBN:SI:IMG-3TGRJB4J</a:t>
            </a:r>
          </a:p>
        </p:txBody>
      </p:sp>
    </p:spTree>
    <p:extLst>
      <p:ext uri="{BB962C8B-B14F-4D97-AF65-F5344CB8AC3E}">
        <p14:creationId xmlns:p14="http://schemas.microsoft.com/office/powerpoint/2010/main" val="261016277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56D54E0B-CACD-41D1-93B0-AE8B7E10E83F}"/>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585469" y="1289050"/>
            <a:ext cx="2938781" cy="3413938"/>
          </a:xfrm>
          <a:prstGeom prst="rect">
            <a:avLst/>
          </a:prstGeom>
          <a:ln>
            <a:noFill/>
          </a:ln>
          <a:extLst>
            <a:ext uri="{53640926-AAD7-44D8-BBD7-CCE9431645EC}">
              <a14:shadowObscured xmlns:a14="http://schemas.microsoft.com/office/drawing/2010/main"/>
            </a:ext>
          </a:extLst>
        </p:spPr>
      </p:pic>
      <p:pic>
        <p:nvPicPr>
          <p:cNvPr id="3" name="Slika 2">
            <a:extLst>
              <a:ext uri="{FF2B5EF4-FFF2-40B4-BE49-F238E27FC236}">
                <a16:creationId xmlns:a16="http://schemas.microsoft.com/office/drawing/2014/main" id="{BB4B8ED5-B8E4-4692-8EF6-077188F8E57B}"/>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3665219" y="1270000"/>
            <a:ext cx="7941312" cy="3413938"/>
          </a:xfrm>
          <a:prstGeom prst="rect">
            <a:avLst/>
          </a:prstGeom>
          <a:ln>
            <a:noFill/>
          </a:ln>
          <a:extLst>
            <a:ext uri="{53640926-AAD7-44D8-BBD7-CCE9431645EC}">
              <a14:shadowObscured xmlns:a14="http://schemas.microsoft.com/office/drawing/2010/main"/>
            </a:ext>
          </a:extLst>
        </p:spPr>
      </p:pic>
      <p:sp>
        <p:nvSpPr>
          <p:cNvPr id="5" name="PoljeZBesedilom 4">
            <a:extLst>
              <a:ext uri="{FF2B5EF4-FFF2-40B4-BE49-F238E27FC236}">
                <a16:creationId xmlns:a16="http://schemas.microsoft.com/office/drawing/2014/main" id="{4A9E4261-A0EB-49CF-AD44-74545466F1AD}"/>
              </a:ext>
            </a:extLst>
          </p:cNvPr>
          <p:cNvSpPr txBox="1"/>
          <p:nvPr/>
        </p:nvSpPr>
        <p:spPr>
          <a:xfrm>
            <a:off x="474517" y="5055413"/>
            <a:ext cx="10679258" cy="584775"/>
          </a:xfrm>
          <a:prstGeom prst="rect">
            <a:avLst/>
          </a:prstGeom>
          <a:noFill/>
        </p:spPr>
        <p:txBody>
          <a:bodyPr wrap="square">
            <a:spAutoFit/>
          </a:bodyPr>
          <a:lstStyle/>
          <a:p>
            <a:r>
              <a:rPr lang="sl-SI" sz="1600" dirty="0"/>
              <a:t>Slovenska umetniška razstava. Izrez iz kataloga razstavljalcev. Umetniški paviljon Riharda Jakopiča, 1912.</a:t>
            </a:r>
            <a:br>
              <a:rPr lang="sl-SI" sz="1600" dirty="0"/>
            </a:br>
            <a:r>
              <a:rPr lang="sl-SI" sz="1600" dirty="0"/>
              <a:t>Vir: http://www.dlib.si/?URN=URN:NBN:SI:DOC-HVBALWRI</a:t>
            </a:r>
          </a:p>
        </p:txBody>
      </p:sp>
    </p:spTree>
    <p:extLst>
      <p:ext uri="{BB962C8B-B14F-4D97-AF65-F5344CB8AC3E}">
        <p14:creationId xmlns:p14="http://schemas.microsoft.com/office/powerpoint/2010/main" val="252307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73D15976-53ED-459B-A913-EF0AA16BA761}"/>
              </a:ext>
            </a:extLst>
          </p:cNvPr>
          <p:cNvSpPr>
            <a:spLocks noGrp="1"/>
          </p:cNvSpPr>
          <p:nvPr>
            <p:ph type="title"/>
          </p:nvPr>
        </p:nvSpPr>
        <p:spPr>
          <a:xfrm>
            <a:off x="461025" y="790597"/>
            <a:ext cx="2871095" cy="2156621"/>
          </a:xfrm>
        </p:spPr>
        <p:txBody>
          <a:bodyPr anchor="t">
            <a:normAutofit/>
          </a:bodyPr>
          <a:lstStyle/>
          <a:p>
            <a:r>
              <a:rPr lang="sl-SI" sz="3600" dirty="0">
                <a:solidFill>
                  <a:srgbClr val="FFFFFF"/>
                </a:solidFill>
                <a:latin typeface="Calibri" panose="020F0502020204030204" pitchFamily="34" charset="0"/>
                <a:ea typeface="Calibri" panose="020F0502020204030204" pitchFamily="34" charset="0"/>
                <a:cs typeface="Times New Roman" panose="02020603050405020304" pitchFamily="18" charset="0"/>
              </a:rPr>
              <a:t/>
            </a:r>
            <a:br>
              <a:rPr lang="sl-SI" sz="3600"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endParaRPr lang="sl-SI" sz="3600" dirty="0">
              <a:solidFill>
                <a:srgbClr val="FFFFFF"/>
              </a:solidFill>
            </a:endParaRPr>
          </a:p>
        </p:txBody>
      </p:sp>
      <p:sp>
        <p:nvSpPr>
          <p:cNvPr id="3" name="Označba mesta vsebine 2">
            <a:extLst>
              <a:ext uri="{FF2B5EF4-FFF2-40B4-BE49-F238E27FC236}">
                <a16:creationId xmlns:a16="http://schemas.microsoft.com/office/drawing/2014/main" id="{82BB166F-7643-49AF-8105-05B62D1B4658}"/>
              </a:ext>
            </a:extLst>
          </p:cNvPr>
          <p:cNvSpPr>
            <a:spLocks noGrp="1"/>
          </p:cNvSpPr>
          <p:nvPr>
            <p:ph sz="half" idx="1"/>
          </p:nvPr>
        </p:nvSpPr>
        <p:spPr>
          <a:xfrm>
            <a:off x="4648200" y="347386"/>
            <a:ext cx="3356624" cy="3789184"/>
          </a:xfrm>
        </p:spPr>
        <p:txBody>
          <a:bodyPr>
            <a:noAutofit/>
          </a:bodyPr>
          <a:lstStyle/>
          <a:p>
            <a:pPr marL="342900" lvl="0" indent="-342900">
              <a:buFont typeface="Times New Roman" panose="02020603050405020304" pitchFamily="18" charset="0"/>
              <a:buChar char="-"/>
            </a:pPr>
            <a:r>
              <a:rPr lang="sl-SI" sz="1600" dirty="0">
                <a:effectLst/>
                <a:ea typeface="Calibri" panose="020F0502020204030204" pitchFamily="34" charset="0"/>
                <a:cs typeface="Times New Roman" panose="02020603050405020304" pitchFamily="18" charset="0"/>
              </a:rPr>
              <a:t>Zbiral je starine, mašne plašče, narodne noše, prekopaval je rimske in predrimske grobove v okolici Grumlofa, zato je bila njegova graščina kot pravi muzej. </a:t>
            </a:r>
          </a:p>
          <a:p>
            <a:pPr marL="342900" lvl="0" indent="-342900">
              <a:buFont typeface="Times New Roman" panose="02020603050405020304" pitchFamily="18" charset="0"/>
              <a:buChar char="-"/>
            </a:pPr>
            <a:r>
              <a:rPr lang="sl-SI" sz="1600" dirty="0">
                <a:effectLst/>
                <a:ea typeface="Calibri" panose="020F0502020204030204" pitchFamily="34" charset="0"/>
                <a:cs typeface="Times New Roman" panose="02020603050405020304" pitchFamily="18" charset="0"/>
              </a:rPr>
              <a:t>Narava v okolici Grumlofa mu je ponujala veliko veselja, saj je lahko poleg iskanja navdiha za ustvarjanje hodil na lov in ribolov, se sprehajal in gobaril. Pozimi pa je lahko smučal in drsal na zaledenelem jezeru, ki ga je v dolini ustvarila voda, ko se je stopil sneg, ki je bil tudi navdih za njegova dela, opisuje Nataša Ivanović (2012). </a:t>
            </a:r>
          </a:p>
          <a:p>
            <a:pPr marL="0" indent="0">
              <a:buNone/>
            </a:pPr>
            <a:endParaRPr lang="sl-SI" sz="1600" dirty="0"/>
          </a:p>
        </p:txBody>
      </p:sp>
      <p:sp>
        <p:nvSpPr>
          <p:cNvPr id="4" name="Označba mesta vsebine 3">
            <a:extLst>
              <a:ext uri="{FF2B5EF4-FFF2-40B4-BE49-F238E27FC236}">
                <a16:creationId xmlns:a16="http://schemas.microsoft.com/office/drawing/2014/main" id="{6AB41545-9971-41ED-84CA-F028493AE052}"/>
              </a:ext>
            </a:extLst>
          </p:cNvPr>
          <p:cNvSpPr>
            <a:spLocks noGrp="1"/>
          </p:cNvSpPr>
          <p:nvPr>
            <p:ph sz="half" idx="2"/>
          </p:nvPr>
        </p:nvSpPr>
        <p:spPr>
          <a:xfrm>
            <a:off x="8151256" y="347386"/>
            <a:ext cx="3236072" cy="4363844"/>
          </a:xfrm>
        </p:spPr>
        <p:txBody>
          <a:bodyPr>
            <a:normAutofit/>
          </a:bodyPr>
          <a:lstStyle/>
          <a:p>
            <a:pPr marL="342900" lvl="0" indent="-342900">
              <a:buFont typeface="Times New Roman" panose="02020603050405020304" pitchFamily="18" charset="0"/>
              <a:buChar char="-"/>
            </a:pPr>
            <a:r>
              <a:rPr lang="sl-SI" sz="1600" dirty="0">
                <a:ea typeface="Calibri" panose="020F0502020204030204" pitchFamily="34" charset="0"/>
                <a:cs typeface="Times New Roman" panose="02020603050405020304" pitchFamily="18" charset="0"/>
              </a:rPr>
              <a:t>Polonca Vrhunc (1989) pravi, da mu je fotografiranje služilo tudi pri portretiranju, saj je le-to postalo hitrejše, poleg tega pa je lahko tudi preslikaval svetlobne učinke, držo modela, nagibe glav in poglede.</a:t>
            </a:r>
          </a:p>
          <a:p>
            <a:pPr marL="342900" lvl="0" indent="-342900">
              <a:spcAft>
                <a:spcPts val="800"/>
              </a:spcAft>
              <a:buFont typeface="Times New Roman" panose="02020603050405020304" pitchFamily="18" charset="0"/>
              <a:buChar char="-"/>
            </a:pPr>
            <a:r>
              <a:rPr lang="sl-SI" sz="1600" dirty="0">
                <a:ea typeface="Calibri" panose="020F0502020204030204" pitchFamily="34" charset="0"/>
                <a:cs typeface="Times New Roman" panose="02020603050405020304" pitchFamily="18" charset="0"/>
              </a:rPr>
              <a:t>Darinka Kladnik (2010) navaja, da je med potovanji po Evropi tudi veliko kolesaril, zato velja za enega prvih slovenskih kolesarjev. </a:t>
            </a:r>
          </a:p>
          <a:p>
            <a:endParaRPr lang="sl-SI" sz="1600" dirty="0"/>
          </a:p>
        </p:txBody>
      </p:sp>
      <p:sp>
        <p:nvSpPr>
          <p:cNvPr id="5" name="Naslov 1">
            <a:extLst>
              <a:ext uri="{FF2B5EF4-FFF2-40B4-BE49-F238E27FC236}">
                <a16:creationId xmlns:a16="http://schemas.microsoft.com/office/drawing/2014/main" id="{941B0320-892A-44B0-B0F9-EB70DFD24B6B}"/>
              </a:ext>
            </a:extLst>
          </p:cNvPr>
          <p:cNvSpPr txBox="1">
            <a:spLocks/>
          </p:cNvSpPr>
          <p:nvPr/>
        </p:nvSpPr>
        <p:spPr>
          <a:xfrm>
            <a:off x="914400" y="54621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sl-SI" dirty="0">
                <a:latin typeface="Calibri" panose="020F0502020204030204" pitchFamily="34" charset="0"/>
                <a:ea typeface="Calibri" panose="020F0502020204030204" pitchFamily="34" charset="0"/>
                <a:cs typeface="Times New Roman" panose="02020603050405020304" pitchFamily="18" charset="0"/>
              </a:rPr>
              <a:t/>
            </a:r>
            <a:br>
              <a:rPr lang="sl-SI" dirty="0">
                <a:latin typeface="Calibri" panose="020F0502020204030204" pitchFamily="34" charset="0"/>
                <a:ea typeface="Calibri" panose="020F0502020204030204" pitchFamily="34" charset="0"/>
                <a:cs typeface="Times New Roman" panose="02020603050405020304" pitchFamily="18" charset="0"/>
              </a:rPr>
            </a:br>
            <a:endParaRPr lang="sl-SI"/>
          </a:p>
        </p:txBody>
      </p:sp>
      <p:sp>
        <p:nvSpPr>
          <p:cNvPr id="7" name="PoljeZBesedilom 6">
            <a:extLst>
              <a:ext uri="{FF2B5EF4-FFF2-40B4-BE49-F238E27FC236}">
                <a16:creationId xmlns:a16="http://schemas.microsoft.com/office/drawing/2014/main" id="{34AE8465-591D-4641-BAA3-0F8EB35E317C}"/>
              </a:ext>
            </a:extLst>
          </p:cNvPr>
          <p:cNvSpPr txBox="1"/>
          <p:nvPr/>
        </p:nvSpPr>
        <p:spPr>
          <a:xfrm>
            <a:off x="871728" y="4599974"/>
            <a:ext cx="10515600" cy="1724318"/>
          </a:xfrm>
          <a:prstGeom prst="rect">
            <a:avLst/>
          </a:prstGeom>
          <a:noFill/>
        </p:spPr>
        <p:txBody>
          <a:bodyPr wrap="square">
            <a:spAutoFit/>
          </a:bodyPr>
          <a:lstStyle/>
          <a:p>
            <a:pPr>
              <a:lnSpc>
                <a:spcPct val="107000"/>
              </a:lnSpc>
              <a:spcAft>
                <a:spcPts val="800"/>
              </a:spcAft>
            </a:pPr>
            <a:r>
              <a:rPr lang="sl-SI" sz="2000" dirty="0">
                <a:solidFill>
                  <a:schemeClr val="bg1"/>
                </a:solidFill>
                <a:effectLst/>
                <a:ea typeface="Calibri" panose="020F0502020204030204" pitchFamily="34" charset="0"/>
                <a:cs typeface="Times New Roman" panose="02020603050405020304" pitchFamily="18" charset="0"/>
              </a:rPr>
              <a:t>Prav gotovo pa je </a:t>
            </a:r>
            <a:r>
              <a:rPr lang="sl-SI" sz="2000" dirty="0">
                <a:effectLst/>
                <a:ea typeface="Calibri" panose="020F0502020204030204" pitchFamily="34" charset="0"/>
                <a:cs typeface="Times New Roman" panose="02020603050405020304" pitchFamily="18" charset="0"/>
              </a:rPr>
              <a:t>vse, kar je počel tudi v prostem času, vplivalo na njegovo delo in na njegov slikarski </a:t>
            </a:r>
            <a:r>
              <a:rPr lang="sl-SI" sz="2000" dirty="0">
                <a:solidFill>
                  <a:schemeClr val="bg1"/>
                </a:solidFill>
                <a:effectLst/>
                <a:ea typeface="Calibri" panose="020F0502020204030204" pitchFamily="34" charset="0"/>
                <a:cs typeface="Times New Roman" panose="02020603050405020304" pitchFamily="18" charset="0"/>
              </a:rPr>
              <a:t>opus. Da je cenil </a:t>
            </a:r>
            <a:r>
              <a:rPr lang="sl-SI" sz="2000" dirty="0">
                <a:effectLst/>
                <a:ea typeface="Calibri" panose="020F0502020204030204" pitchFamily="34" charset="0"/>
                <a:cs typeface="Times New Roman" panose="02020603050405020304" pitchFamily="18" charset="0"/>
              </a:rPr>
              <a:t>ter zbiral take in drugačne dragocenosti, je dobro znano, kot tudi, da se ni mogel </a:t>
            </a:r>
            <a:r>
              <a:rPr lang="sl-SI" sz="2000" dirty="0">
                <a:solidFill>
                  <a:schemeClr val="bg1"/>
                </a:solidFill>
                <a:effectLst/>
                <a:ea typeface="Calibri" panose="020F0502020204030204" pitchFamily="34" charset="0"/>
                <a:cs typeface="Times New Roman" panose="02020603050405020304" pitchFamily="18" charset="0"/>
              </a:rPr>
              <a:t>ločiti od njih.</a:t>
            </a:r>
            <a:r>
              <a:rPr lang="sl-SI" sz="2000" dirty="0">
                <a:effectLst/>
                <a:ea typeface="Calibri" panose="020F0502020204030204" pitchFamily="34" charset="0"/>
                <a:cs typeface="Times New Roman" panose="02020603050405020304" pitchFamily="18" charset="0"/>
              </a:rPr>
              <a:t>, Vendar je ob odhodu z Grumlofa izjavil, da bo najbolj od vsega pogrešal pajčevino, ki je </a:t>
            </a:r>
            <a:r>
              <a:rPr lang="sl-SI" sz="2000" dirty="0">
                <a:solidFill>
                  <a:schemeClr val="bg1"/>
                </a:solidFill>
                <a:effectLst/>
                <a:ea typeface="Calibri" panose="020F0502020204030204" pitchFamily="34" charset="0"/>
                <a:cs typeface="Times New Roman" panose="02020603050405020304" pitchFamily="18" charset="0"/>
              </a:rPr>
              <a:t>bila v njegovi </a:t>
            </a:r>
            <a:r>
              <a:rPr lang="sl-SI" sz="2000" dirty="0">
                <a:effectLst/>
                <a:ea typeface="Calibri" panose="020F0502020204030204" pitchFamily="34" charset="0"/>
                <a:cs typeface="Times New Roman" panose="02020603050405020304" pitchFamily="18" charset="0"/>
              </a:rPr>
              <a:t>sobi in je ni pustil odstraniti, saj mu je bila dragocenejša od svile in navdih za </a:t>
            </a:r>
            <a:r>
              <a:rPr lang="sl-SI" sz="2000" dirty="0">
                <a:solidFill>
                  <a:schemeClr val="bg1"/>
                </a:solidFill>
                <a:effectLst/>
                <a:ea typeface="Calibri" panose="020F0502020204030204" pitchFamily="34" charset="0"/>
                <a:cs typeface="Times New Roman" panose="02020603050405020304" pitchFamily="18" charset="0"/>
              </a:rPr>
              <a:t>slikanje</a:t>
            </a:r>
            <a:r>
              <a:rPr lang="sl-SI" sz="2000" dirty="0">
                <a:effectLst/>
                <a:ea typeface="Calibri" panose="020F0502020204030204" pitchFamily="34" charset="0"/>
                <a:cs typeface="Times New Roman" panose="02020603050405020304" pitchFamily="18" charset="0"/>
              </a:rPr>
              <a:t> (Stare, 1948).</a:t>
            </a:r>
          </a:p>
        </p:txBody>
      </p:sp>
      <p:sp>
        <p:nvSpPr>
          <p:cNvPr id="6" name="PoljeZBesedilom 5">
            <a:extLst>
              <a:ext uri="{FF2B5EF4-FFF2-40B4-BE49-F238E27FC236}">
                <a16:creationId xmlns:a16="http://schemas.microsoft.com/office/drawing/2014/main" id="{B6D10B24-E0B9-43B5-BDEB-212916C37442}"/>
              </a:ext>
            </a:extLst>
          </p:cNvPr>
          <p:cNvSpPr txBox="1"/>
          <p:nvPr/>
        </p:nvSpPr>
        <p:spPr>
          <a:xfrm>
            <a:off x="544118" y="790597"/>
            <a:ext cx="2955424" cy="2123658"/>
          </a:xfrm>
          <a:prstGeom prst="rect">
            <a:avLst/>
          </a:prstGeom>
          <a:noFill/>
        </p:spPr>
        <p:txBody>
          <a:bodyPr wrap="none" rtlCol="0">
            <a:spAutoFit/>
          </a:bodyPr>
          <a:lstStyle/>
          <a:p>
            <a:r>
              <a:rPr lang="sl-SI" sz="4400" dirty="0">
                <a:solidFill>
                  <a:schemeClr val="bg1"/>
                </a:solidFill>
              </a:rPr>
              <a:t>SLIKARJEVA </a:t>
            </a:r>
          </a:p>
          <a:p>
            <a:r>
              <a:rPr lang="sl-SI" sz="4400" dirty="0">
                <a:solidFill>
                  <a:schemeClr val="bg1"/>
                </a:solidFill>
              </a:rPr>
              <a:t>INTERESNA </a:t>
            </a:r>
          </a:p>
          <a:p>
            <a:r>
              <a:rPr lang="sl-SI" sz="4400" dirty="0">
                <a:solidFill>
                  <a:schemeClr val="bg1"/>
                </a:solidFill>
              </a:rPr>
              <a:t>PODROČJA</a:t>
            </a:r>
          </a:p>
        </p:txBody>
      </p:sp>
    </p:spTree>
    <p:extLst>
      <p:ext uri="{BB962C8B-B14F-4D97-AF65-F5344CB8AC3E}">
        <p14:creationId xmlns:p14="http://schemas.microsoft.com/office/powerpoint/2010/main" val="1376367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1595A09-E336-4D1B-9B3A-06A2287A54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lika 2" descr="Slika, ki vsebuje besede notranji, bela, staro, nered&#10;&#10;Opis je samodejno ustvarjen">
            <a:extLst>
              <a:ext uri="{FF2B5EF4-FFF2-40B4-BE49-F238E27FC236}">
                <a16:creationId xmlns:a16="http://schemas.microsoft.com/office/drawing/2014/main" id="{C56E9FDB-CA48-41BE-AE58-A54502C6F5A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oljeZBesedilom 4">
            <a:extLst>
              <a:ext uri="{FF2B5EF4-FFF2-40B4-BE49-F238E27FC236}">
                <a16:creationId xmlns:a16="http://schemas.microsoft.com/office/drawing/2014/main" id="{E8563582-AA90-4040-A858-120B48F62D21}"/>
              </a:ext>
            </a:extLst>
          </p:cNvPr>
          <p:cNvSpPr txBox="1"/>
          <p:nvPr/>
        </p:nvSpPr>
        <p:spPr>
          <a:xfrm>
            <a:off x="4654294" y="4777739"/>
            <a:ext cx="6897626" cy="1399223"/>
          </a:xfrm>
          <a:prstGeom prst="rect">
            <a:avLst/>
          </a:prstGeom>
        </p:spPr>
        <p:txBody>
          <a:bodyPr vert="horz" lIns="91440" tIns="45720" rIns="91440" bIns="45720" rtlCol="0" anchor="ctr">
            <a:normAutofit/>
          </a:bodyPr>
          <a:lstStyle/>
          <a:p>
            <a:pPr>
              <a:lnSpc>
                <a:spcPct val="90000"/>
              </a:lnSpc>
              <a:spcAft>
                <a:spcPts val="600"/>
              </a:spcAft>
            </a:pPr>
            <a:r>
              <a:rPr lang="sl-SI" sz="1600" dirty="0"/>
              <a:t>     Umetnikova soba</a:t>
            </a:r>
          </a:p>
          <a:p>
            <a:pPr>
              <a:lnSpc>
                <a:spcPct val="90000"/>
              </a:lnSpc>
              <a:spcAft>
                <a:spcPts val="600"/>
              </a:spcAft>
            </a:pPr>
            <a:r>
              <a:rPr lang="sl-SI" sz="1600" dirty="0"/>
              <a:t>      </a:t>
            </a:r>
            <a:r>
              <a:rPr lang="en-US" sz="1600" dirty="0" err="1"/>
              <a:t>Vir</a:t>
            </a:r>
            <a:r>
              <a:rPr lang="en-US" sz="1600" dirty="0"/>
              <a:t>: http://www.dlib.si/?URN=URN:NBN:SI:IMG-X7XYBFU2</a:t>
            </a:r>
          </a:p>
        </p:txBody>
      </p:sp>
    </p:spTree>
    <p:extLst>
      <p:ext uri="{BB962C8B-B14F-4D97-AF65-F5344CB8AC3E}">
        <p14:creationId xmlns:p14="http://schemas.microsoft.com/office/powerpoint/2010/main" val="2008170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5" name="Označba mesta vsebine 4" descr="Slika, ki vsebuje besede staro&#10;&#10;Opis je samodejno ustvarjen">
            <a:extLst>
              <a:ext uri="{FF2B5EF4-FFF2-40B4-BE49-F238E27FC236}">
                <a16:creationId xmlns:a16="http://schemas.microsoft.com/office/drawing/2014/main" id="{040669D3-629D-41FA-ACA8-396083332DA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749287" y="666995"/>
            <a:ext cx="3414671" cy="5308410"/>
          </a:xfrm>
          <a:prstGeom prst="rect">
            <a:avLst/>
          </a:prstGeom>
        </p:spPr>
      </p:pic>
      <p:sp>
        <p:nvSpPr>
          <p:cNvPr id="6" name="Označba mesta vsebine 3">
            <a:extLst>
              <a:ext uri="{FF2B5EF4-FFF2-40B4-BE49-F238E27FC236}">
                <a16:creationId xmlns:a16="http://schemas.microsoft.com/office/drawing/2014/main" id="{CB71C51A-21CA-4AC2-9398-0E9A10F76346}"/>
              </a:ext>
            </a:extLst>
          </p:cNvPr>
          <p:cNvSpPr>
            <a:spLocks noGrp="1"/>
          </p:cNvSpPr>
          <p:nvPr>
            <p:ph sz="half" idx="2"/>
          </p:nvPr>
        </p:nvSpPr>
        <p:spPr>
          <a:xfrm>
            <a:off x="5669280" y="5314372"/>
            <a:ext cx="5979379" cy="661033"/>
          </a:xfrm>
        </p:spPr>
        <p:txBody>
          <a:bodyPr>
            <a:normAutofit/>
          </a:bodyPr>
          <a:lstStyle/>
          <a:p>
            <a:pPr marL="0" indent="0">
              <a:buNone/>
            </a:pPr>
            <a:r>
              <a:rPr lang="sl-SI" sz="1600" dirty="0"/>
              <a:t>Ferdo Vesel je v kotu delovne sobe nad pečjo gojil ogromno pajčevino, ki je pozimi v toploti, ki jo je izpuhtevala peč, zanimivo nihala.</a:t>
            </a:r>
          </a:p>
          <a:p>
            <a:endParaRPr lang="sl-SI" sz="1600" dirty="0"/>
          </a:p>
        </p:txBody>
      </p:sp>
      <p:sp>
        <p:nvSpPr>
          <p:cNvPr id="7" name="PoljeZBesedilom 6">
            <a:extLst>
              <a:ext uri="{FF2B5EF4-FFF2-40B4-BE49-F238E27FC236}">
                <a16:creationId xmlns:a16="http://schemas.microsoft.com/office/drawing/2014/main" id="{C0021BA8-A44A-44C6-AA9A-54A98B653C3D}"/>
              </a:ext>
            </a:extLst>
          </p:cNvPr>
          <p:cNvSpPr txBox="1"/>
          <p:nvPr/>
        </p:nvSpPr>
        <p:spPr>
          <a:xfrm>
            <a:off x="1615662" y="6006339"/>
            <a:ext cx="6094674" cy="338554"/>
          </a:xfrm>
          <a:prstGeom prst="rect">
            <a:avLst/>
          </a:prstGeom>
          <a:noFill/>
        </p:spPr>
        <p:txBody>
          <a:bodyPr wrap="square">
            <a:spAutoFit/>
          </a:bodyPr>
          <a:lstStyle/>
          <a:p>
            <a:r>
              <a:rPr lang="sl-SI" sz="1600" dirty="0"/>
              <a:t>Vir: http://www.dlib.si/?URN=URN:NBN:SI:IMG-J0LQC82Y</a:t>
            </a:r>
          </a:p>
        </p:txBody>
      </p:sp>
    </p:spTree>
    <p:extLst>
      <p:ext uri="{BB962C8B-B14F-4D97-AF65-F5344CB8AC3E}">
        <p14:creationId xmlns:p14="http://schemas.microsoft.com/office/powerpoint/2010/main" val="174072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14">
            <a:extLst>
              <a:ext uri="{FF2B5EF4-FFF2-40B4-BE49-F238E27FC236}">
                <a16:creationId xmlns:a16="http://schemas.microsoft.com/office/drawing/2014/main" id="{CA815F2C-4E80-4019-8E59-FAD3F7F847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Označba mesta vsebine 4" descr="Slika, ki vsebuje besede notranji, staro&#10;&#10;Opis je samodejno ustvarjen">
            <a:extLst>
              <a:ext uri="{FF2B5EF4-FFF2-40B4-BE49-F238E27FC236}">
                <a16:creationId xmlns:a16="http://schemas.microsoft.com/office/drawing/2014/main" id="{DF351D27-B030-4675-AE3B-7CA695AC8CBB}"/>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1008062" y="482600"/>
            <a:ext cx="3300413" cy="4910138"/>
          </a:xfrm>
          <a:prstGeom prst="rect">
            <a:avLst/>
          </a:prstGeom>
        </p:spPr>
      </p:pic>
      <p:sp>
        <p:nvSpPr>
          <p:cNvPr id="7" name="PoljeZBesedilom 6">
            <a:extLst>
              <a:ext uri="{FF2B5EF4-FFF2-40B4-BE49-F238E27FC236}">
                <a16:creationId xmlns:a16="http://schemas.microsoft.com/office/drawing/2014/main" id="{46CA94E1-DB33-4C63-B3BB-2609750A2A15}"/>
              </a:ext>
            </a:extLst>
          </p:cNvPr>
          <p:cNvSpPr txBox="1"/>
          <p:nvPr/>
        </p:nvSpPr>
        <p:spPr>
          <a:xfrm>
            <a:off x="1008062" y="5392738"/>
            <a:ext cx="3300413" cy="982663"/>
          </a:xfrm>
          <a:prstGeom prst="rect">
            <a:avLst/>
          </a:prstGeom>
          <a:solidFill>
            <a:srgbClr val="000000">
              <a:alpha val="50000"/>
            </a:srgbClr>
          </a:solidFill>
          <a:ln>
            <a:noFill/>
          </a:ln>
        </p:spPr>
        <p:txBody>
          <a:bodyPr wrap="square" anchor="ctr">
            <a:noAutofit/>
          </a:bodyPr>
          <a:lstStyle/>
          <a:p>
            <a:pPr algn="ctr">
              <a:spcAft>
                <a:spcPts val="600"/>
              </a:spcAft>
            </a:pPr>
            <a:r>
              <a:rPr lang="sl-SI" sz="1250" dirty="0">
                <a:solidFill>
                  <a:srgbClr val="FFFFFF"/>
                </a:solidFill>
              </a:rPr>
              <a:t>Vir: https://www.napovednik.com/dogodek176411_pajcevina_potez_ferda_vesela_-_nobena_svila_ni</a:t>
            </a:r>
          </a:p>
        </p:txBody>
      </p:sp>
      <p:pic>
        <p:nvPicPr>
          <p:cNvPr id="8" name="Slika 7" descr="Slika, ki vsebuje besede besedilo&#10;&#10;Opis je samodejno ustvarjen">
            <a:extLst>
              <a:ext uri="{FF2B5EF4-FFF2-40B4-BE49-F238E27FC236}">
                <a16:creationId xmlns:a16="http://schemas.microsoft.com/office/drawing/2014/main" id="{A99D7DB7-C640-487A-89C1-08EFD49CF5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3183" y="482600"/>
            <a:ext cx="3182938" cy="4910138"/>
          </a:xfrm>
          <a:prstGeom prst="rect">
            <a:avLst/>
          </a:prstGeom>
        </p:spPr>
      </p:pic>
      <p:sp>
        <p:nvSpPr>
          <p:cNvPr id="9" name="PoljeZBesedilom 8">
            <a:extLst>
              <a:ext uri="{FF2B5EF4-FFF2-40B4-BE49-F238E27FC236}">
                <a16:creationId xmlns:a16="http://schemas.microsoft.com/office/drawing/2014/main" id="{3CDEB222-3493-44DB-B96F-ABB3316BB3CC}"/>
              </a:ext>
            </a:extLst>
          </p:cNvPr>
          <p:cNvSpPr txBox="1"/>
          <p:nvPr/>
        </p:nvSpPr>
        <p:spPr>
          <a:xfrm>
            <a:off x="4413183" y="5392738"/>
            <a:ext cx="3182938" cy="982663"/>
          </a:xfrm>
          <a:prstGeom prst="rect">
            <a:avLst/>
          </a:prstGeom>
          <a:solidFill>
            <a:srgbClr val="000000">
              <a:alpha val="50000"/>
            </a:srgbClr>
          </a:solidFill>
          <a:ln>
            <a:noFill/>
          </a:ln>
        </p:spPr>
        <p:txBody>
          <a:bodyPr wrap="square" anchor="ctr">
            <a:noAutofit/>
          </a:bodyPr>
          <a:lstStyle/>
          <a:p>
            <a:pPr algn="ctr">
              <a:spcAft>
                <a:spcPts val="600"/>
              </a:spcAft>
            </a:pPr>
            <a:r>
              <a:rPr lang="sl-SI" sz="1250" dirty="0">
                <a:solidFill>
                  <a:srgbClr val="FFFFFF"/>
                </a:solidFill>
              </a:rPr>
              <a:t>Vir: http://www.dlib.si/?URN=URN:NBN:SI:IMG-5V80YYH7</a:t>
            </a:r>
          </a:p>
        </p:txBody>
      </p:sp>
    </p:spTree>
    <p:extLst>
      <p:ext uri="{BB962C8B-B14F-4D97-AF65-F5344CB8AC3E}">
        <p14:creationId xmlns:p14="http://schemas.microsoft.com/office/powerpoint/2010/main" val="939669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A36FA140-FB40-4E1D-ABF8-9AD12836E7DD}"/>
              </a:ext>
            </a:extLst>
          </p:cNvPr>
          <p:cNvSpPr>
            <a:spLocks noGrp="1"/>
          </p:cNvSpPr>
          <p:nvPr>
            <p:ph type="title"/>
          </p:nvPr>
        </p:nvSpPr>
        <p:spPr>
          <a:xfrm>
            <a:off x="804672" y="1412489"/>
            <a:ext cx="2871095" cy="2127124"/>
          </a:xfrm>
        </p:spPr>
        <p:txBody>
          <a:bodyPr anchor="t">
            <a:normAutofit/>
          </a:bodyPr>
          <a:lstStyle/>
          <a:p>
            <a:r>
              <a:rPr lang="sl-SI" sz="3600" b="1" dirty="0">
                <a:solidFill>
                  <a:schemeClr val="bg1"/>
                </a:solidFill>
                <a:latin typeface="+mn-lt"/>
                <a:ea typeface="Calibri" panose="020F0502020204030204" pitchFamily="34" charset="0"/>
                <a:cs typeface="Times New Roman" panose="02020603050405020304" pitchFamily="18" charset="0"/>
              </a:rPr>
              <a:t>GRAŠČAK IN UMETNIK</a:t>
            </a:r>
            <a:r>
              <a:rPr lang="sl-SI" sz="3600" dirty="0">
                <a:solidFill>
                  <a:schemeClr val="bg1"/>
                </a:solidFill>
                <a:latin typeface="+mn-lt"/>
                <a:ea typeface="Calibri" panose="020F0502020204030204" pitchFamily="34" charset="0"/>
                <a:cs typeface="Times New Roman" panose="02020603050405020304" pitchFamily="18" charset="0"/>
              </a:rPr>
              <a:t/>
            </a:r>
            <a:br>
              <a:rPr lang="sl-SI" sz="3600" dirty="0">
                <a:solidFill>
                  <a:schemeClr val="bg1"/>
                </a:solidFill>
                <a:latin typeface="+mn-lt"/>
                <a:ea typeface="Calibri" panose="020F0502020204030204" pitchFamily="34" charset="0"/>
                <a:cs typeface="Times New Roman" panose="02020603050405020304" pitchFamily="18" charset="0"/>
              </a:rPr>
            </a:br>
            <a:endParaRPr lang="sl-SI" sz="3600" dirty="0">
              <a:solidFill>
                <a:schemeClr val="bg1"/>
              </a:solidFill>
              <a:latin typeface="+mn-lt"/>
            </a:endParaRPr>
          </a:p>
        </p:txBody>
      </p:sp>
      <p:sp>
        <p:nvSpPr>
          <p:cNvPr id="3" name="Označba mesta vsebine 2">
            <a:extLst>
              <a:ext uri="{FF2B5EF4-FFF2-40B4-BE49-F238E27FC236}">
                <a16:creationId xmlns:a16="http://schemas.microsoft.com/office/drawing/2014/main" id="{72C1E964-443E-4E38-AF0B-5565A4F1957E}"/>
              </a:ext>
            </a:extLst>
          </p:cNvPr>
          <p:cNvSpPr>
            <a:spLocks noGrp="1"/>
          </p:cNvSpPr>
          <p:nvPr>
            <p:ph sz="half" idx="1"/>
          </p:nvPr>
        </p:nvSpPr>
        <p:spPr>
          <a:xfrm>
            <a:off x="4421332" y="975609"/>
            <a:ext cx="4000113" cy="4363844"/>
          </a:xfrm>
        </p:spPr>
        <p:txBody>
          <a:bodyPr>
            <a:noAutofit/>
          </a:bodyPr>
          <a:lstStyle/>
          <a:p>
            <a:pPr>
              <a:spcAft>
                <a:spcPts val="800"/>
              </a:spcAft>
            </a:pPr>
            <a:r>
              <a:rPr lang="sl-SI" sz="1200" dirty="0">
                <a:effectLst/>
                <a:ea typeface="Calibri" panose="020F0502020204030204" pitchFamily="34" charset="0"/>
                <a:cs typeface="Times New Roman" panose="02020603050405020304" pitchFamily="18" charset="0"/>
              </a:rPr>
              <a:t>V izvirnem znanstvenem članku Nataša Ivanović (2012) ugotavlja, da gre v primeru Ferda Vesela za edinstven primer pri nas, ko je bil graščak tudi umetnik, v našem primeru slikar, saj je bil gradič </a:t>
            </a:r>
            <a:r>
              <a:rPr lang="sl-SI" sz="1200" dirty="0" err="1">
                <a:effectLst/>
                <a:ea typeface="Calibri" panose="020F0502020204030204" pitchFamily="34" charset="0"/>
                <a:cs typeface="Times New Roman" panose="02020603050405020304" pitchFamily="18" charset="0"/>
              </a:rPr>
              <a:t>Grumlof</a:t>
            </a:r>
            <a:r>
              <a:rPr lang="sl-SI" sz="1200" dirty="0">
                <a:effectLst/>
                <a:ea typeface="Calibri" panose="020F0502020204030204" pitchFamily="34" charset="0"/>
                <a:cs typeface="Times New Roman" panose="02020603050405020304" pitchFamily="18" charset="0"/>
              </a:rPr>
              <a:t> Veselov dom in atelje. Ker Vesel ni imel kaj dosti smisla za gospodarjenje, po njegovih besedah tega talenta ni imel, tudi </a:t>
            </a:r>
            <a:r>
              <a:rPr lang="sl-SI" sz="1200" dirty="0" err="1">
                <a:effectLst/>
                <a:ea typeface="Calibri" panose="020F0502020204030204" pitchFamily="34" charset="0"/>
                <a:cs typeface="Times New Roman" panose="02020603050405020304" pitchFamily="18" charset="0"/>
              </a:rPr>
              <a:t>Grumlof</a:t>
            </a:r>
            <a:r>
              <a:rPr lang="sl-SI" sz="1200" dirty="0">
                <a:effectLst/>
                <a:ea typeface="Calibri" panose="020F0502020204030204" pitchFamily="34" charset="0"/>
                <a:cs typeface="Times New Roman" panose="02020603050405020304" pitchFamily="18" charset="0"/>
              </a:rPr>
              <a:t> ni mogel biti dobro vzdrževan, poleg tega pa se je tudi pritoževal nad finančnim stanjem in življenjem, ki se mu je na podeželju zdelo dražje kot v mestu, saj je moral za vsa dela in opravila tudi plačati.</a:t>
            </a:r>
          </a:p>
          <a:p>
            <a:pPr>
              <a:spcAft>
                <a:spcPts val="800"/>
              </a:spcAft>
            </a:pPr>
            <a:r>
              <a:rPr lang="sl-SI" sz="1200" dirty="0">
                <a:effectLst/>
                <a:ea typeface="Calibri" panose="020F0502020204030204" pitchFamily="34" charset="0"/>
                <a:cs typeface="Times New Roman" panose="02020603050405020304" pitchFamily="18" charset="0"/>
              </a:rPr>
              <a:t>Kako zelo zadovoljen je bil z ateljejem na Dolenjskem, priča njegova izjava: »Če bi imel ta grad v Ljubljani, bi se počutil v devetih nebesih. Tak atelje bom težko dobil v Ljubljani.«  (Pri slikarju Ferdu Veselu, Slovenski narod, 1930, str. 3). Stanoval je v prvem nadstropju, sobe so bile velike in zračne, idealne, kar se svetlobe tiče. Če je odprl vrata v prvi sobi, je lahko gledal v zadnjo sobo, razdalja med njima pa je bila 33 m.</a:t>
            </a:r>
          </a:p>
          <a:p>
            <a:r>
              <a:rPr lang="sl-SI" sz="1200" dirty="0">
                <a:ea typeface="Calibri" panose="020F0502020204030204" pitchFamily="34" charset="0"/>
                <a:cs typeface="Times New Roman" panose="02020603050405020304" pitchFamily="18" charset="0"/>
              </a:rPr>
              <a:t>Ko je bil že bolj v letih, se je še posebej poistovetil z umetnikom Van </a:t>
            </a:r>
            <a:r>
              <a:rPr lang="sl-SI" sz="1200" dirty="0" err="1">
                <a:ea typeface="Calibri" panose="020F0502020204030204" pitchFamily="34" charset="0"/>
                <a:cs typeface="Times New Roman" panose="02020603050405020304" pitchFamily="18" charset="0"/>
              </a:rPr>
              <a:t>Goghom</a:t>
            </a:r>
            <a:r>
              <a:rPr lang="sl-SI" sz="1200" dirty="0">
                <a:ea typeface="Calibri" panose="020F0502020204030204" pitchFamily="34" charset="0"/>
                <a:cs typeface="Times New Roman" panose="02020603050405020304" pitchFamily="18" charset="0"/>
              </a:rPr>
              <a:t> in je svojim prijateljem in obiskovalcem na </a:t>
            </a:r>
            <a:r>
              <a:rPr lang="sl-SI" sz="1200" dirty="0" err="1">
                <a:ea typeface="Calibri" panose="020F0502020204030204" pitchFamily="34" charset="0"/>
                <a:cs typeface="Times New Roman" panose="02020603050405020304" pitchFamily="18" charset="0"/>
              </a:rPr>
              <a:t>Grumlofu</a:t>
            </a:r>
            <a:r>
              <a:rPr lang="sl-SI" sz="1200" dirty="0">
                <a:ea typeface="Calibri" panose="020F0502020204030204" pitchFamily="34" charset="0"/>
                <a:cs typeface="Times New Roman" panose="02020603050405020304" pitchFamily="18" charset="0"/>
              </a:rPr>
              <a:t> pri prikazovanju avtoportretov sebe predstavljal z besedami: »Ja, ja to je </a:t>
            </a:r>
            <a:r>
              <a:rPr lang="sl-SI" sz="1200" dirty="0" err="1">
                <a:ea typeface="Calibri" panose="020F0502020204030204" pitchFamily="34" charset="0"/>
                <a:cs typeface="Times New Roman" panose="02020603050405020304" pitchFamily="18" charset="0"/>
              </a:rPr>
              <a:t>grumlovški</a:t>
            </a:r>
            <a:r>
              <a:rPr lang="sl-SI" sz="1200" dirty="0">
                <a:ea typeface="Calibri" panose="020F0502020204030204" pitchFamily="34" charset="0"/>
                <a:cs typeface="Times New Roman" panose="02020603050405020304" pitchFamily="18" charset="0"/>
              </a:rPr>
              <a:t> Van </a:t>
            </a:r>
            <a:r>
              <a:rPr lang="sl-SI" sz="1200" dirty="0" err="1">
                <a:ea typeface="Calibri" panose="020F0502020204030204" pitchFamily="34" charset="0"/>
                <a:cs typeface="Times New Roman" panose="02020603050405020304" pitchFamily="18" charset="0"/>
              </a:rPr>
              <a:t>Gogh</a:t>
            </a:r>
            <a:r>
              <a:rPr lang="sl-SI" sz="1200" dirty="0">
                <a:ea typeface="Calibri" panose="020F0502020204030204" pitchFamily="34" charset="0"/>
                <a:cs typeface="Times New Roman" panose="02020603050405020304" pitchFamily="18" charset="0"/>
              </a:rPr>
              <a:t>.« Kot umetnik Van </a:t>
            </a:r>
            <a:r>
              <a:rPr lang="sl-SI" sz="1200" dirty="0" err="1">
                <a:ea typeface="Calibri" panose="020F0502020204030204" pitchFamily="34" charset="0"/>
                <a:cs typeface="Times New Roman" panose="02020603050405020304" pitchFamily="18" charset="0"/>
              </a:rPr>
              <a:t>Gogh</a:t>
            </a:r>
            <a:r>
              <a:rPr lang="sl-SI" sz="1200" dirty="0">
                <a:ea typeface="Calibri" panose="020F0502020204030204" pitchFamily="34" charset="0"/>
                <a:cs typeface="Times New Roman" panose="02020603050405020304" pitchFamily="18" charset="0"/>
              </a:rPr>
              <a:t> je tudi Vesel vedno ostal zvest sebi, ni se kaj dosti menil za družbena pravila, v </a:t>
            </a:r>
            <a:r>
              <a:rPr lang="sl-SI" sz="1200" dirty="0" err="1">
                <a:ea typeface="Calibri" panose="020F0502020204030204" pitchFamily="34" charset="0"/>
                <a:cs typeface="Times New Roman" panose="02020603050405020304" pitchFamily="18" charset="0"/>
              </a:rPr>
              <a:t>grumlovški</a:t>
            </a:r>
            <a:r>
              <a:rPr lang="sl-SI" sz="1200" dirty="0">
                <a:ea typeface="Calibri" panose="020F0502020204030204" pitchFamily="34" charset="0"/>
                <a:cs typeface="Times New Roman" panose="02020603050405020304" pitchFamily="18" charset="0"/>
              </a:rPr>
              <a:t> okolici pa je veljal za posebneža. </a:t>
            </a:r>
            <a:endParaRPr lang="sl-SI" sz="1200" dirty="0"/>
          </a:p>
        </p:txBody>
      </p:sp>
      <p:sp>
        <p:nvSpPr>
          <p:cNvPr id="4" name="Označba mesta vsebine 3">
            <a:extLst>
              <a:ext uri="{FF2B5EF4-FFF2-40B4-BE49-F238E27FC236}">
                <a16:creationId xmlns:a16="http://schemas.microsoft.com/office/drawing/2014/main" id="{69C75898-B56E-42AB-95A2-C2BE14433CCA}"/>
              </a:ext>
            </a:extLst>
          </p:cNvPr>
          <p:cNvSpPr>
            <a:spLocks noGrp="1"/>
          </p:cNvSpPr>
          <p:nvPr>
            <p:ph sz="half" idx="2"/>
          </p:nvPr>
        </p:nvSpPr>
        <p:spPr>
          <a:xfrm>
            <a:off x="8610548" y="986018"/>
            <a:ext cx="3144571" cy="4363844"/>
          </a:xfrm>
        </p:spPr>
        <p:txBody>
          <a:bodyPr>
            <a:noAutofit/>
          </a:bodyPr>
          <a:lstStyle/>
          <a:p>
            <a:pPr>
              <a:spcAft>
                <a:spcPts val="800"/>
              </a:spcAft>
            </a:pPr>
            <a:r>
              <a:rPr lang="sl-SI" sz="1200" dirty="0">
                <a:ea typeface="Calibri" panose="020F0502020204030204" pitchFamily="34" charset="0"/>
                <a:cs typeface="Times New Roman" panose="02020603050405020304" pitchFamily="18" charset="0"/>
              </a:rPr>
              <a:t>Brez </a:t>
            </a:r>
            <a:r>
              <a:rPr lang="sl-SI" sz="1200" dirty="0" err="1">
                <a:ea typeface="Calibri" panose="020F0502020204030204" pitchFamily="34" charset="0"/>
                <a:cs typeface="Times New Roman" panose="02020603050405020304" pitchFamily="18" charset="0"/>
              </a:rPr>
              <a:t>Grumlofa</a:t>
            </a:r>
            <a:r>
              <a:rPr lang="sl-SI" sz="1200" dirty="0">
                <a:ea typeface="Calibri" panose="020F0502020204030204" pitchFamily="34" charset="0"/>
                <a:cs typeface="Times New Roman" panose="02020603050405020304" pitchFamily="18" charset="0"/>
              </a:rPr>
              <a:t> ne bi bilo takega Vesela, saj sta grad in okolica s čarobno dolenjsko pokrajino bistveno vplivala na njegovo ustvarjalnost in delo in je bilo ravno obratno kot v prejšnjem stoletju, ko je umetnik vplival na razvoj kulture na gradu (Ivanović, 2012).</a:t>
            </a:r>
          </a:p>
          <a:p>
            <a:pPr>
              <a:spcAft>
                <a:spcPts val="800"/>
              </a:spcAft>
            </a:pPr>
            <a:r>
              <a:rPr lang="sl-SI" sz="1200" dirty="0">
                <a:ea typeface="Calibri" panose="020F0502020204030204" pitchFamily="34" charset="0"/>
                <a:cs typeface="Times New Roman" panose="02020603050405020304" pitchFamily="18" charset="0"/>
              </a:rPr>
              <a:t>Kot dodaja Nataša Ivanović (2012), je Ferdo Vesel na </a:t>
            </a:r>
            <a:r>
              <a:rPr lang="sl-SI" sz="1200" dirty="0" err="1">
                <a:ea typeface="Calibri" panose="020F0502020204030204" pitchFamily="34" charset="0"/>
                <a:cs typeface="Times New Roman" panose="02020603050405020304" pitchFamily="18" charset="0"/>
              </a:rPr>
              <a:t>Grumlof</a:t>
            </a:r>
            <a:r>
              <a:rPr lang="sl-SI" sz="1200" dirty="0">
                <a:ea typeface="Calibri" panose="020F0502020204030204" pitchFamily="34" charset="0"/>
                <a:cs typeface="Times New Roman" panose="02020603050405020304" pitchFamily="18" charset="0"/>
              </a:rPr>
              <a:t> privabljal različne likovne in literarne umetnike prve polovice 20. stoletja, ki so spadali v krog njegovih prijateljev (slikar Rihard Jakopič, ilustrator in restavrator </a:t>
            </a:r>
            <a:r>
              <a:rPr lang="sl-SI" sz="1200" dirty="0" err="1">
                <a:ea typeface="Calibri" panose="020F0502020204030204" pitchFamily="34" charset="0"/>
                <a:cs typeface="Times New Roman" panose="02020603050405020304" pitchFamily="18" charset="0"/>
              </a:rPr>
              <a:t>Čoro</a:t>
            </a:r>
            <a:r>
              <a:rPr lang="sl-SI" sz="1200" dirty="0">
                <a:ea typeface="Calibri" panose="020F0502020204030204" pitchFamily="34" charset="0"/>
                <a:cs typeface="Times New Roman" panose="02020603050405020304" pitchFamily="18" charset="0"/>
              </a:rPr>
              <a:t> Škodlar - Veselov učenec,  učitelj Edo </a:t>
            </a:r>
            <a:r>
              <a:rPr lang="sl-SI" sz="1200" dirty="0" err="1">
                <a:ea typeface="Calibri" panose="020F0502020204030204" pitchFamily="34" charset="0"/>
                <a:cs typeface="Times New Roman" panose="02020603050405020304" pitchFamily="18" charset="0"/>
              </a:rPr>
              <a:t>Turnher</a:t>
            </a:r>
            <a:r>
              <a:rPr lang="sl-SI" sz="1200" dirty="0">
                <a:ea typeface="Calibri" panose="020F0502020204030204" pitchFamily="34" charset="0"/>
                <a:cs typeface="Times New Roman" panose="02020603050405020304" pitchFamily="18" charset="0"/>
              </a:rPr>
              <a:t>, pisatelj </a:t>
            </a:r>
            <a:r>
              <a:rPr lang="sl-SI" sz="1200" dirty="0" err="1">
                <a:ea typeface="Calibri" panose="020F0502020204030204" pitchFamily="34" charset="0"/>
                <a:cs typeface="Times New Roman" panose="02020603050405020304" pitchFamily="18" charset="0"/>
              </a:rPr>
              <a:t>Juš</a:t>
            </a:r>
            <a:r>
              <a:rPr lang="sl-SI" sz="1200" dirty="0">
                <a:ea typeface="Calibri" panose="020F0502020204030204" pitchFamily="34" charset="0"/>
                <a:cs typeface="Times New Roman" panose="02020603050405020304" pitchFamily="18" charset="0"/>
              </a:rPr>
              <a:t> Kozak, kiparka in risarka Karla </a:t>
            </a:r>
            <a:r>
              <a:rPr lang="sl-SI" sz="1200" dirty="0" err="1">
                <a:ea typeface="Calibri" panose="020F0502020204030204" pitchFamily="34" charset="0"/>
                <a:cs typeface="Times New Roman" panose="02020603050405020304" pitchFamily="18" charset="0"/>
              </a:rPr>
              <a:t>Bulovec</a:t>
            </a:r>
            <a:r>
              <a:rPr lang="sl-SI" sz="1200" dirty="0">
                <a:ea typeface="Calibri" panose="020F0502020204030204" pitchFamily="34" charset="0"/>
                <a:cs typeface="Times New Roman" panose="02020603050405020304" pitchFamily="18" charset="0"/>
              </a:rPr>
              <a:t>, pesnica Vida Taufer). Vida Taufer mu je na primer med portretiranjem recitirala pesmi, kar ga je zelo zabavalo, z Edom </a:t>
            </a:r>
            <a:r>
              <a:rPr lang="sl-SI" sz="1200" dirty="0" err="1">
                <a:ea typeface="Calibri" panose="020F0502020204030204" pitchFamily="34" charset="0"/>
                <a:cs typeface="Times New Roman" panose="02020603050405020304" pitchFamily="18" charset="0"/>
              </a:rPr>
              <a:t>Turnherjem</a:t>
            </a:r>
            <a:r>
              <a:rPr lang="sl-SI" sz="1200" dirty="0">
                <a:ea typeface="Calibri" panose="020F0502020204030204" pitchFamily="34" charset="0"/>
                <a:cs typeface="Times New Roman" panose="02020603050405020304" pitchFamily="18" charset="0"/>
              </a:rPr>
              <a:t> sta skupaj igrala šah, </a:t>
            </a:r>
            <a:r>
              <a:rPr lang="sl-SI" sz="1200" dirty="0" err="1">
                <a:ea typeface="Calibri" panose="020F0502020204030204" pitchFamily="34" charset="0"/>
                <a:cs typeface="Times New Roman" panose="02020603050405020304" pitchFamily="18" charset="0"/>
              </a:rPr>
              <a:t>Čoro</a:t>
            </a:r>
            <a:r>
              <a:rPr lang="sl-SI" sz="1200" dirty="0">
                <a:ea typeface="Calibri" panose="020F0502020204030204" pitchFamily="34" charset="0"/>
                <a:cs typeface="Times New Roman" panose="02020603050405020304" pitchFamily="18" charset="0"/>
              </a:rPr>
              <a:t> Škodlar ga je učil smučanja, priskrbel mu je tudi radio.</a:t>
            </a:r>
          </a:p>
          <a:p>
            <a:pPr>
              <a:spcAft>
                <a:spcPts val="800"/>
              </a:spcAft>
            </a:pPr>
            <a:r>
              <a:rPr lang="sl-SI" sz="1200" dirty="0">
                <a:ea typeface="Calibri" panose="020F0502020204030204" pitchFamily="34" charset="0"/>
                <a:cs typeface="Times New Roman" panose="02020603050405020304" pitchFamily="18" charset="0"/>
              </a:rPr>
              <a:t>Poznano mu je bilo tudi književno delo, roman izpod peresa Josipa Jurčiča Deseti brat. Z okoliškimi igralci je sodeloval pri njegovem uprizarjanju, poskrbel je namreč za maske igralcev ter slikal kulise.</a:t>
            </a:r>
          </a:p>
          <a:p>
            <a:endParaRPr lang="sl-SI" sz="1200" dirty="0"/>
          </a:p>
        </p:txBody>
      </p:sp>
    </p:spTree>
    <p:extLst>
      <p:ext uri="{BB962C8B-B14F-4D97-AF65-F5344CB8AC3E}">
        <p14:creationId xmlns:p14="http://schemas.microsoft.com/office/powerpoint/2010/main" val="147881152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B9AB05-2A22-4BDA-B7D0-ECDC7B69FB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90D86A3-1B45-4631-A692-BF314C7068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8"/>
            <a:ext cx="6781800"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id="{0B0FA63C-60D5-4CD1-90F4-4B8123011BA7}"/>
              </a:ext>
            </a:extLst>
          </p:cNvPr>
          <p:cNvSpPr>
            <a:spLocks noGrp="1"/>
          </p:cNvSpPr>
          <p:nvPr>
            <p:ph idx="1"/>
          </p:nvPr>
        </p:nvSpPr>
        <p:spPr>
          <a:xfrm>
            <a:off x="797230" y="1903878"/>
            <a:ext cx="5544598" cy="3861752"/>
          </a:xfrm>
        </p:spPr>
        <p:txBody>
          <a:bodyPr anchor="t">
            <a:noAutofit/>
          </a:bodyPr>
          <a:lstStyle/>
          <a:p>
            <a:pPr>
              <a:spcAft>
                <a:spcPts val="800"/>
              </a:spcAft>
            </a:pPr>
            <a:r>
              <a:rPr lang="sl-SI" sz="1600" dirty="0">
                <a:solidFill>
                  <a:schemeClr val="bg1"/>
                </a:solidFill>
                <a:effectLst/>
                <a:ea typeface="Calibri" panose="020F0502020204030204" pitchFamily="34" charset="0"/>
                <a:cs typeface="Times New Roman" panose="02020603050405020304" pitchFamily="18" charset="0"/>
              </a:rPr>
              <a:t>ima ugledno mesto med slovenskimi slikarji kot predstavnik realizma, plenerizma, pri njegovih delih je viden tudi vpliv impresionizma. Tesno je sodeloval z Ivano Kobilco, Rihardom Jakopičem in Antonom Ažbetom.</a:t>
            </a:r>
          </a:p>
          <a:p>
            <a:pPr>
              <a:spcAft>
                <a:spcPts val="800"/>
              </a:spcAft>
            </a:pPr>
            <a:r>
              <a:rPr lang="sl-SI" sz="1600" dirty="0">
                <a:solidFill>
                  <a:schemeClr val="bg1"/>
                </a:solidFill>
                <a:effectLst/>
                <a:ea typeface="Calibri" panose="020F0502020204030204" pitchFamily="34" charset="0"/>
                <a:cs typeface="Times New Roman" panose="02020603050405020304" pitchFamily="18" charset="0"/>
              </a:rPr>
              <a:t>Upodabljal je portrete, folklorni žanr, krajine, tihožitja in akte. Delal je v oljni tehniki, temperi, pastelu in v kombiniranih tehnikah. </a:t>
            </a:r>
          </a:p>
          <a:p>
            <a:pPr>
              <a:spcAft>
                <a:spcPts val="800"/>
              </a:spcAft>
            </a:pPr>
            <a:r>
              <a:rPr lang="sl-SI" sz="1600" dirty="0">
                <a:solidFill>
                  <a:schemeClr val="bg1"/>
                </a:solidFill>
                <a:effectLst/>
                <a:ea typeface="Calibri" panose="020F0502020204030204" pitchFamily="34" charset="0"/>
                <a:cs typeface="Times New Roman" panose="02020603050405020304" pitchFamily="18" charset="0"/>
              </a:rPr>
              <a:t>Nekatere njegove slike so del stalne zbirke Narodne galerije v Ljubljani, sicer pa je naslikal več kot 300 del, ki so v javni ali zasebni lasti.</a:t>
            </a:r>
          </a:p>
          <a:p>
            <a:pPr>
              <a:spcAft>
                <a:spcPts val="800"/>
              </a:spcAft>
            </a:pPr>
            <a:r>
              <a:rPr lang="sl-SI" sz="1600" dirty="0">
                <a:solidFill>
                  <a:schemeClr val="bg1"/>
                </a:solidFill>
                <a:effectLst/>
                <a:ea typeface="Calibri" panose="020F0502020204030204" pitchFamily="34" charset="0"/>
                <a:cs typeface="Times New Roman" panose="02020603050405020304" pitchFamily="18" charset="0"/>
              </a:rPr>
              <a:t>Po njem je od leta 1973 poimenovana osnovna šola v Šentvidu pri Stični, saj je del svojega življenja preživel v bližini na gradiču Grumlof v Šentpavlu pri Radohovi vasi.</a:t>
            </a:r>
          </a:p>
          <a:p>
            <a:endParaRPr lang="sl-SI" sz="1600" dirty="0">
              <a:solidFill>
                <a:schemeClr val="bg1"/>
              </a:solidFill>
            </a:endParaRPr>
          </a:p>
        </p:txBody>
      </p:sp>
      <p:sp>
        <p:nvSpPr>
          <p:cNvPr id="4" name="PoljeZBesedilom 3">
            <a:extLst>
              <a:ext uri="{FF2B5EF4-FFF2-40B4-BE49-F238E27FC236}">
                <a16:creationId xmlns:a16="http://schemas.microsoft.com/office/drawing/2014/main" id="{F3EC99D2-CB2E-4F63-8742-B90963CE1B29}"/>
              </a:ext>
            </a:extLst>
          </p:cNvPr>
          <p:cNvSpPr txBox="1"/>
          <p:nvPr/>
        </p:nvSpPr>
        <p:spPr>
          <a:xfrm>
            <a:off x="1140857" y="875263"/>
            <a:ext cx="2108206" cy="584775"/>
          </a:xfrm>
          <a:prstGeom prst="rect">
            <a:avLst/>
          </a:prstGeom>
          <a:solidFill>
            <a:schemeClr val="bg1">
              <a:lumMod val="50000"/>
            </a:schemeClr>
          </a:solidFill>
        </p:spPr>
        <p:txBody>
          <a:bodyPr wrap="none" rtlCol="0">
            <a:spAutoFit/>
          </a:bodyPr>
          <a:lstStyle/>
          <a:p>
            <a:r>
              <a:rPr lang="sl-SI" sz="3200" dirty="0">
                <a:solidFill>
                  <a:schemeClr val="bg1"/>
                </a:solidFill>
                <a:effectLst/>
                <a:ea typeface="Calibri" panose="020F0502020204030204" pitchFamily="34" charset="0"/>
                <a:cs typeface="Times New Roman" panose="02020603050405020304" pitchFamily="18" charset="0"/>
              </a:rPr>
              <a:t>Ferdo Vesel</a:t>
            </a:r>
            <a:endParaRPr lang="sl-SI" sz="3200" dirty="0"/>
          </a:p>
        </p:txBody>
      </p:sp>
      <p:pic>
        <p:nvPicPr>
          <p:cNvPr id="5" name="Slika 4">
            <a:extLst>
              <a:ext uri="{FF2B5EF4-FFF2-40B4-BE49-F238E27FC236}">
                <a16:creationId xmlns:a16="http://schemas.microsoft.com/office/drawing/2014/main" id="{E656A23E-4B6D-4153-8368-55113B2B73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945792" y="1234398"/>
            <a:ext cx="5389597" cy="4042198"/>
          </a:xfrm>
          <a:prstGeom prst="rect">
            <a:avLst/>
          </a:prstGeom>
        </p:spPr>
      </p:pic>
      <p:sp>
        <p:nvSpPr>
          <p:cNvPr id="10" name="PoljeZBesedilom 9">
            <a:extLst>
              <a:ext uri="{FF2B5EF4-FFF2-40B4-BE49-F238E27FC236}">
                <a16:creationId xmlns:a16="http://schemas.microsoft.com/office/drawing/2014/main" id="{2AC01B59-3B24-4174-8A8C-56159A750EE2}"/>
              </a:ext>
            </a:extLst>
          </p:cNvPr>
          <p:cNvSpPr txBox="1"/>
          <p:nvPr/>
        </p:nvSpPr>
        <p:spPr>
          <a:xfrm>
            <a:off x="7765231" y="5580964"/>
            <a:ext cx="4047534" cy="369332"/>
          </a:xfrm>
          <a:prstGeom prst="rect">
            <a:avLst/>
          </a:prstGeom>
          <a:noFill/>
        </p:spPr>
        <p:txBody>
          <a:bodyPr wrap="square">
            <a:spAutoFit/>
          </a:bodyPr>
          <a:lstStyle/>
          <a:p>
            <a:r>
              <a:rPr lang="sl-SI" dirty="0"/>
              <a:t>Portret Ferda Vesela:  Štefan Cerar</a:t>
            </a:r>
          </a:p>
        </p:txBody>
      </p:sp>
    </p:spTree>
    <p:extLst>
      <p:ext uri="{BB962C8B-B14F-4D97-AF65-F5344CB8AC3E}">
        <p14:creationId xmlns:p14="http://schemas.microsoft.com/office/powerpoint/2010/main" val="326521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66FD9728-9B5C-441E-B146-E85843C2A821}"/>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481485" y="826116"/>
            <a:ext cx="3705308" cy="4436827"/>
          </a:xfrm>
          <a:prstGeom prst="rect">
            <a:avLst/>
          </a:prstGeom>
          <a:ln>
            <a:noFill/>
          </a:ln>
          <a:extLst>
            <a:ext uri="{53640926-AAD7-44D8-BBD7-CCE9431645EC}">
              <a14:shadowObscured xmlns:a14="http://schemas.microsoft.com/office/drawing/2010/main"/>
            </a:ext>
          </a:extLst>
        </p:spPr>
      </p:pic>
      <p:pic>
        <p:nvPicPr>
          <p:cNvPr id="3" name="Slika 2">
            <a:extLst>
              <a:ext uri="{FF2B5EF4-FFF2-40B4-BE49-F238E27FC236}">
                <a16:creationId xmlns:a16="http://schemas.microsoft.com/office/drawing/2014/main" id="{A74045FF-2FEE-452D-AF69-C4DED8CE85F9}"/>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702540" y="826116"/>
            <a:ext cx="3172128" cy="4436826"/>
          </a:xfrm>
          <a:prstGeom prst="rect">
            <a:avLst/>
          </a:prstGeom>
          <a:ln>
            <a:noFill/>
          </a:ln>
          <a:extLst>
            <a:ext uri="{53640926-AAD7-44D8-BBD7-CCE9431645EC}">
              <a14:shadowObscured xmlns:a14="http://schemas.microsoft.com/office/drawing/2010/main"/>
            </a:ext>
          </a:extLst>
        </p:spPr>
      </p:pic>
      <p:pic>
        <p:nvPicPr>
          <p:cNvPr id="4" name="Slika 3">
            <a:extLst>
              <a:ext uri="{FF2B5EF4-FFF2-40B4-BE49-F238E27FC236}">
                <a16:creationId xmlns:a16="http://schemas.microsoft.com/office/drawing/2014/main" id="{4F93BCBA-9BB3-49D4-B8A0-9FAB13FCDCF8}"/>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8394822" y="826117"/>
            <a:ext cx="3172128" cy="4436825"/>
          </a:xfrm>
          <a:prstGeom prst="rect">
            <a:avLst/>
          </a:prstGeom>
          <a:ln>
            <a:noFill/>
          </a:ln>
          <a:extLst>
            <a:ext uri="{53640926-AAD7-44D8-BBD7-CCE9431645EC}">
              <a14:shadowObscured xmlns:a14="http://schemas.microsoft.com/office/drawing/2010/main"/>
            </a:ext>
          </a:extLst>
        </p:spPr>
      </p:pic>
      <p:sp>
        <p:nvSpPr>
          <p:cNvPr id="6" name="PoljeZBesedilom 5">
            <a:extLst>
              <a:ext uri="{FF2B5EF4-FFF2-40B4-BE49-F238E27FC236}">
                <a16:creationId xmlns:a16="http://schemas.microsoft.com/office/drawing/2014/main" id="{A20CF71A-BFCD-4798-A20C-D27B07BA2018}"/>
              </a:ext>
            </a:extLst>
          </p:cNvPr>
          <p:cNvSpPr txBox="1"/>
          <p:nvPr/>
        </p:nvSpPr>
        <p:spPr>
          <a:xfrm>
            <a:off x="286247" y="5447109"/>
            <a:ext cx="8976128" cy="615553"/>
          </a:xfrm>
          <a:prstGeom prst="rect">
            <a:avLst/>
          </a:prstGeom>
          <a:noFill/>
        </p:spPr>
        <p:txBody>
          <a:bodyPr wrap="square">
            <a:spAutoFit/>
          </a:bodyPr>
          <a:lstStyle/>
          <a:p>
            <a:r>
              <a:rPr lang="sl-SI" dirty="0"/>
              <a:t>Seznam umetnin, razstavljenih na razstavi v Jakopičevem paviljonu, nov.</a:t>
            </a:r>
            <a:r>
              <a:rPr lang="sl-SI" sz="1600" dirty="0"/>
              <a:t>–</a:t>
            </a:r>
            <a:r>
              <a:rPr lang="sl-SI" dirty="0"/>
              <a:t>dec. 1924.</a:t>
            </a:r>
            <a:br>
              <a:rPr lang="sl-SI" dirty="0"/>
            </a:br>
            <a:r>
              <a:rPr lang="sl-SI" sz="1600" dirty="0"/>
              <a:t>Vir: http://www.dlib.si/?URN=URN:NBN:SI:DOC-R5GMDXEM</a:t>
            </a:r>
          </a:p>
        </p:txBody>
      </p:sp>
    </p:spTree>
    <p:extLst>
      <p:ext uri="{BB962C8B-B14F-4D97-AF65-F5344CB8AC3E}">
        <p14:creationId xmlns:p14="http://schemas.microsoft.com/office/powerpoint/2010/main" val="1401113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Slika 4">
            <a:extLst>
              <a:ext uri="{FF2B5EF4-FFF2-40B4-BE49-F238E27FC236}">
                <a16:creationId xmlns:a16="http://schemas.microsoft.com/office/drawing/2014/main" id="{1E841CDF-B334-48EB-847C-498E648E3C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222" y="3283889"/>
            <a:ext cx="4810840" cy="3144451"/>
          </a:xfrm>
          <a:prstGeom prst="rect">
            <a:avLst/>
          </a:prstGeom>
        </p:spPr>
      </p:pic>
      <p:sp>
        <p:nvSpPr>
          <p:cNvPr id="4" name="Označba mesta vsebine 3">
            <a:extLst>
              <a:ext uri="{FF2B5EF4-FFF2-40B4-BE49-F238E27FC236}">
                <a16:creationId xmlns:a16="http://schemas.microsoft.com/office/drawing/2014/main" id="{EA5DCDC0-6EF4-44F1-82C6-084DB327D0F7}"/>
              </a:ext>
            </a:extLst>
          </p:cNvPr>
          <p:cNvSpPr>
            <a:spLocks noGrp="1"/>
          </p:cNvSpPr>
          <p:nvPr>
            <p:ph sz="half" idx="2"/>
          </p:nvPr>
        </p:nvSpPr>
        <p:spPr>
          <a:xfrm>
            <a:off x="8451604" y="1412489"/>
            <a:ext cx="2926080" cy="4363844"/>
          </a:xfrm>
        </p:spPr>
        <p:txBody>
          <a:bodyPr>
            <a:noAutofit/>
          </a:bodyPr>
          <a:lstStyle/>
          <a:p>
            <a:pPr>
              <a:lnSpc>
                <a:spcPct val="107000"/>
              </a:lnSpc>
              <a:spcAft>
                <a:spcPts val="800"/>
              </a:spcAft>
            </a:pPr>
            <a:r>
              <a:rPr lang="sl-SI" sz="1300" dirty="0">
                <a:ea typeface="Calibri" panose="020F0502020204030204" pitchFamily="34" charset="0"/>
                <a:cs typeface="Times New Roman" panose="02020603050405020304" pitchFamily="18" charset="0"/>
              </a:rPr>
              <a:t>Nataša Ivanović (2012) opisuje, kako je bil med prvo svetovno vojno interniran na Ljubljanski grad (istočasno z Ivanom Cankarjem) zaradi simpatij do jugoslovanske ideje, nacionalne svobode ter sodelovanja s preporodovci. Kasneje je bil odpeljan v taborišče </a:t>
            </a:r>
            <a:r>
              <a:rPr lang="sl-SI" sz="1300" dirty="0" err="1">
                <a:ea typeface="Calibri" panose="020F0502020204030204" pitchFamily="34" charset="0"/>
                <a:cs typeface="Times New Roman" panose="02020603050405020304" pitchFamily="18" charset="0"/>
              </a:rPr>
              <a:t>Göllersdorf</a:t>
            </a:r>
            <a:r>
              <a:rPr lang="sl-SI" sz="1300" dirty="0">
                <a:ea typeface="Calibri" panose="020F0502020204030204" pitchFamily="34" charset="0"/>
                <a:cs typeface="Times New Roman" panose="02020603050405020304" pitchFamily="18" charset="0"/>
              </a:rPr>
              <a:t> v Avstrijo. Več o tem obdobju v njegovem življenju izveste na:  </a:t>
            </a:r>
            <a:r>
              <a:rPr lang="sl-SI" sz="1300" u="sng" dirty="0">
                <a:solidFill>
                  <a:srgbClr val="0000FF"/>
                </a:solidFill>
                <a:ea typeface="Calibri" panose="020F0502020204030204" pitchFamily="34" charset="0"/>
                <a:cs typeface="Times New Roman" panose="02020603050405020304" pitchFamily="18" charset="0"/>
                <a:hlinkClick r:id="rId3"/>
              </a:rPr>
              <a:t>Zgovorne podobe, ki jih je med vojno skiciral Ferdo Vesel - RTVSLO.si</a:t>
            </a:r>
            <a:endParaRPr lang="sl-SI" sz="1300" dirty="0">
              <a:ea typeface="Calibri" panose="020F0502020204030204" pitchFamily="34" charset="0"/>
              <a:cs typeface="Times New Roman" panose="02020603050405020304" pitchFamily="18" charset="0"/>
            </a:endParaRPr>
          </a:p>
          <a:p>
            <a:pPr>
              <a:lnSpc>
                <a:spcPct val="107000"/>
              </a:lnSpc>
              <a:spcAft>
                <a:spcPts val="800"/>
              </a:spcAft>
            </a:pPr>
            <a:r>
              <a:rPr lang="sl-SI" sz="1300" dirty="0">
                <a:ea typeface="Calibri" panose="020F0502020204030204" pitchFamily="34" charset="0"/>
                <a:cs typeface="Times New Roman" panose="02020603050405020304" pitchFamily="18" charset="0"/>
              </a:rPr>
              <a:t>V času po prvi svetovni vojni, leta 1918, je zaprosil za atelje na Ljubljanskem gradu, saj se je želel vrniti v Ljubljano. Njegovi prošnji ni bilo ugodeno, kot tudi ne prošnji iz leta 1905, ko je zaprosil za shrambo, atelje in prostore za umetnike, kot so jih imeli drugi narodi.</a:t>
            </a:r>
          </a:p>
          <a:p>
            <a:endParaRPr lang="sl-SI" sz="1300" dirty="0"/>
          </a:p>
        </p:txBody>
      </p:sp>
      <p:sp>
        <p:nvSpPr>
          <p:cNvPr id="10" name="Označba mesta vsebine 3">
            <a:extLst>
              <a:ext uri="{FF2B5EF4-FFF2-40B4-BE49-F238E27FC236}">
                <a16:creationId xmlns:a16="http://schemas.microsoft.com/office/drawing/2014/main" id="{DC6345C4-2206-45AD-B950-249432D29F99}"/>
              </a:ext>
            </a:extLst>
          </p:cNvPr>
          <p:cNvSpPr>
            <a:spLocks noGrp="1"/>
          </p:cNvSpPr>
          <p:nvPr>
            <p:ph sz="half" idx="1"/>
          </p:nvPr>
        </p:nvSpPr>
        <p:spPr>
          <a:xfrm>
            <a:off x="5199063" y="1412875"/>
            <a:ext cx="2925762" cy="4364038"/>
          </a:xfrm>
        </p:spPr>
        <p:txBody>
          <a:bodyPr>
            <a:noAutofit/>
          </a:bodyPr>
          <a:lstStyle/>
          <a:p>
            <a:pPr>
              <a:lnSpc>
                <a:spcPct val="107000"/>
              </a:lnSpc>
              <a:spcAft>
                <a:spcPts val="800"/>
              </a:spcAft>
            </a:pPr>
            <a:r>
              <a:rPr lang="sl-SI" sz="1300" b="1" dirty="0">
                <a:ea typeface="Calibri" panose="020F0502020204030204" pitchFamily="34" charset="0"/>
                <a:cs typeface="Times New Roman" panose="02020603050405020304" pitchFamily="18" charset="0"/>
              </a:rPr>
              <a:t> </a:t>
            </a:r>
            <a:r>
              <a:rPr lang="sl-SI" sz="1300" dirty="0">
                <a:ea typeface="Calibri" panose="020F0502020204030204" pitchFamily="34" charset="0"/>
                <a:cs typeface="Times New Roman" panose="02020603050405020304" pitchFamily="18" charset="0"/>
              </a:rPr>
              <a:t>Gradič </a:t>
            </a:r>
            <a:r>
              <a:rPr lang="sl-SI" sz="1300" dirty="0" err="1">
                <a:ea typeface="Calibri" panose="020F0502020204030204" pitchFamily="34" charset="0"/>
                <a:cs typeface="Times New Roman" panose="02020603050405020304" pitchFamily="18" charset="0"/>
              </a:rPr>
              <a:t>Grumlof</a:t>
            </a:r>
            <a:r>
              <a:rPr lang="sl-SI" sz="1300" dirty="0">
                <a:ea typeface="Calibri" panose="020F0502020204030204" pitchFamily="34" charset="0"/>
                <a:cs typeface="Times New Roman" panose="02020603050405020304" pitchFamily="18" charset="0"/>
              </a:rPr>
              <a:t> je bil več kot štiri desetletja njegov dom, kupil ga je od verskega sklada, pred tem pa je imel grad skoraj petstoletno zgodovino, prvi lastniki so bili Auerspergi. Preden je prišel na </a:t>
            </a:r>
            <a:r>
              <a:rPr lang="sl-SI" sz="1300" dirty="0" err="1">
                <a:ea typeface="Calibri" panose="020F0502020204030204" pitchFamily="34" charset="0"/>
                <a:cs typeface="Times New Roman" panose="02020603050405020304" pitchFamily="18" charset="0"/>
              </a:rPr>
              <a:t>Grumlof</a:t>
            </a:r>
            <a:r>
              <a:rPr lang="sl-SI" sz="1300" dirty="0">
                <a:ea typeface="Calibri" panose="020F0502020204030204" pitchFamily="34" charset="0"/>
                <a:cs typeface="Times New Roman" panose="02020603050405020304" pitchFamily="18" charset="0"/>
              </a:rPr>
              <a:t>, je dve leti živel v samostanu v Mekinjah pri Kamniku, kjer je tudi nekdaj stal dvor in nato grad Mekinje, last vitezov Mekinjskih in nato gospodov </a:t>
            </a:r>
            <a:r>
              <a:rPr lang="sl-SI" sz="1300" dirty="0" err="1">
                <a:ea typeface="Calibri" panose="020F0502020204030204" pitchFamily="34" charset="0"/>
                <a:cs typeface="Times New Roman" panose="02020603050405020304" pitchFamily="18" charset="0"/>
              </a:rPr>
              <a:t>Gallenbergov</a:t>
            </a:r>
            <a:r>
              <a:rPr lang="sl-SI" sz="1300" dirty="0">
                <a:ea typeface="Calibri" panose="020F0502020204030204" pitchFamily="34" charset="0"/>
                <a:cs typeface="Times New Roman" panose="02020603050405020304" pitchFamily="18" charset="0"/>
              </a:rPr>
              <a:t>. Preden se je odločil za nakup </a:t>
            </a:r>
            <a:r>
              <a:rPr lang="sl-SI" sz="1300" dirty="0" err="1">
                <a:ea typeface="Calibri" panose="020F0502020204030204" pitchFamily="34" charset="0"/>
                <a:cs typeface="Times New Roman" panose="02020603050405020304" pitchFamily="18" charset="0"/>
              </a:rPr>
              <a:t>Grumlofa</a:t>
            </a:r>
            <a:r>
              <a:rPr lang="sl-SI" sz="1300" dirty="0">
                <a:ea typeface="Calibri" panose="020F0502020204030204" pitchFamily="34" charset="0"/>
                <a:cs typeface="Times New Roman" panose="02020603050405020304" pitchFamily="18" charset="0"/>
              </a:rPr>
              <a:t>, pa se je zanimal tudi za grad </a:t>
            </a:r>
            <a:r>
              <a:rPr lang="sl-SI" sz="1300" dirty="0" err="1">
                <a:ea typeface="Calibri" panose="020F0502020204030204" pitchFamily="34" charset="0"/>
                <a:cs typeface="Times New Roman" panose="02020603050405020304" pitchFamily="18" charset="0"/>
              </a:rPr>
              <a:t>Zablate</a:t>
            </a:r>
            <a:r>
              <a:rPr lang="sl-SI" sz="1300" dirty="0">
                <a:ea typeface="Calibri" panose="020F0502020204030204" pitchFamily="34" charset="0"/>
                <a:cs typeface="Times New Roman" panose="02020603050405020304" pitchFamily="18" charset="0"/>
              </a:rPr>
              <a:t> (Jakič, 1997).</a:t>
            </a:r>
          </a:p>
          <a:p>
            <a:endParaRPr lang="sl-SI" sz="1300" dirty="0"/>
          </a:p>
        </p:txBody>
      </p:sp>
      <p:sp>
        <p:nvSpPr>
          <p:cNvPr id="12" name="PoljeZBesedilom 11">
            <a:extLst>
              <a:ext uri="{FF2B5EF4-FFF2-40B4-BE49-F238E27FC236}">
                <a16:creationId xmlns:a16="http://schemas.microsoft.com/office/drawing/2014/main" id="{85CC41DB-2C7E-4932-848F-E3554792CA6A}"/>
              </a:ext>
            </a:extLst>
          </p:cNvPr>
          <p:cNvSpPr txBox="1"/>
          <p:nvPr/>
        </p:nvSpPr>
        <p:spPr>
          <a:xfrm>
            <a:off x="932858" y="6489281"/>
            <a:ext cx="4572000" cy="307777"/>
          </a:xfrm>
          <a:prstGeom prst="rect">
            <a:avLst/>
          </a:prstGeom>
          <a:noFill/>
        </p:spPr>
        <p:txBody>
          <a:bodyPr wrap="square">
            <a:spAutoFit/>
          </a:bodyPr>
          <a:lstStyle/>
          <a:p>
            <a:r>
              <a:rPr lang="sl-SI" sz="1400" dirty="0"/>
              <a:t>Vir: http://www.dlib.si/?URN=URN:NBN:SI:IMG-1SM1RKZ8</a:t>
            </a:r>
          </a:p>
        </p:txBody>
      </p:sp>
    </p:spTree>
    <p:extLst>
      <p:ext uri="{BB962C8B-B14F-4D97-AF65-F5344CB8AC3E}">
        <p14:creationId xmlns:p14="http://schemas.microsoft.com/office/powerpoint/2010/main" val="1411231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01B3CC-B49F-4CE0-B198-228D1D428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Slika 5" descr="Slika, ki vsebuje besede drevo, zunanje, trava, staro&#10;&#10;Opis je samodejno ustvarjen">
            <a:extLst>
              <a:ext uri="{FF2B5EF4-FFF2-40B4-BE49-F238E27FC236}">
                <a16:creationId xmlns:a16="http://schemas.microsoft.com/office/drawing/2014/main" id="{C347811B-0701-4896-8FCA-0EF268FEBE3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321734" y="557189"/>
            <a:ext cx="4276956" cy="5743616"/>
          </a:xfrm>
          <a:prstGeom prst="rect">
            <a:avLst/>
          </a:prstGeom>
        </p:spPr>
      </p:pic>
      <p:pic>
        <p:nvPicPr>
          <p:cNvPr id="3" name="Slika 2" descr="Slika, ki vsebuje besede drevo, zunanje, sneg, gozd&#10;&#10;Opis je samodejno ustvarjen">
            <a:extLst>
              <a:ext uri="{FF2B5EF4-FFF2-40B4-BE49-F238E27FC236}">
                <a16:creationId xmlns:a16="http://schemas.microsoft.com/office/drawing/2014/main" id="{91F61A16-FF10-4467-8A30-820936767C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772525" y="557189"/>
            <a:ext cx="7097742" cy="5743616"/>
          </a:xfrm>
          <a:prstGeom prst="rect">
            <a:avLst/>
          </a:prstGeom>
        </p:spPr>
      </p:pic>
      <p:sp>
        <p:nvSpPr>
          <p:cNvPr id="5" name="PoljeZBesedilom 4">
            <a:extLst>
              <a:ext uri="{FF2B5EF4-FFF2-40B4-BE49-F238E27FC236}">
                <a16:creationId xmlns:a16="http://schemas.microsoft.com/office/drawing/2014/main" id="{BA21DC86-CB63-4A88-9277-25D7BC8A0D02}"/>
              </a:ext>
            </a:extLst>
          </p:cNvPr>
          <p:cNvSpPr txBox="1"/>
          <p:nvPr/>
        </p:nvSpPr>
        <p:spPr>
          <a:xfrm>
            <a:off x="4772525" y="5726444"/>
            <a:ext cx="7097742" cy="574361"/>
          </a:xfrm>
          <a:prstGeom prst="rect">
            <a:avLst/>
          </a:prstGeom>
          <a:solidFill>
            <a:srgbClr val="000000">
              <a:alpha val="50000"/>
            </a:srgbClr>
          </a:solidFill>
          <a:ln>
            <a:noFill/>
          </a:ln>
        </p:spPr>
        <p:txBody>
          <a:bodyPr wrap="square">
            <a:noAutofit/>
          </a:bodyPr>
          <a:lstStyle/>
          <a:p>
            <a:pPr algn="ctr">
              <a:spcAft>
                <a:spcPts val="600"/>
              </a:spcAft>
            </a:pPr>
            <a:r>
              <a:rPr lang="sl-SI" sz="1300" dirty="0">
                <a:solidFill>
                  <a:srgbClr val="FFFFFF"/>
                </a:solidFill>
              </a:rPr>
              <a:t>Veselova hosta</a:t>
            </a:r>
          </a:p>
          <a:p>
            <a:pPr algn="ctr">
              <a:spcAft>
                <a:spcPts val="600"/>
              </a:spcAft>
            </a:pPr>
            <a:r>
              <a:rPr lang="sl-SI" sz="1300" dirty="0">
                <a:solidFill>
                  <a:srgbClr val="FFFFFF"/>
                </a:solidFill>
              </a:rPr>
              <a:t>Vir: http://www.dlib.si/?URN=URN:NBN:SI:IMG-M5DEM1ZN</a:t>
            </a:r>
          </a:p>
        </p:txBody>
      </p:sp>
      <p:sp>
        <p:nvSpPr>
          <p:cNvPr id="7" name="PoljeZBesedilom 6">
            <a:extLst>
              <a:ext uri="{FF2B5EF4-FFF2-40B4-BE49-F238E27FC236}">
                <a16:creationId xmlns:a16="http://schemas.microsoft.com/office/drawing/2014/main" id="{C3551DC8-A440-4CE1-ADCB-D996AC8B5837}"/>
              </a:ext>
            </a:extLst>
          </p:cNvPr>
          <p:cNvSpPr txBox="1"/>
          <p:nvPr/>
        </p:nvSpPr>
        <p:spPr>
          <a:xfrm>
            <a:off x="321734" y="5726444"/>
            <a:ext cx="4276956" cy="574361"/>
          </a:xfrm>
          <a:prstGeom prst="rect">
            <a:avLst/>
          </a:prstGeom>
          <a:solidFill>
            <a:srgbClr val="000000">
              <a:alpha val="50000"/>
            </a:srgbClr>
          </a:solidFill>
          <a:ln>
            <a:noFill/>
          </a:ln>
        </p:spPr>
        <p:txBody>
          <a:bodyPr wrap="square">
            <a:noAutofit/>
          </a:bodyPr>
          <a:lstStyle/>
          <a:p>
            <a:pPr algn="ctr">
              <a:spcAft>
                <a:spcPts val="600"/>
              </a:spcAft>
            </a:pPr>
            <a:r>
              <a:rPr lang="sl-SI" sz="1300" dirty="0">
                <a:solidFill>
                  <a:srgbClr val="FFFFFF"/>
                </a:solidFill>
              </a:rPr>
              <a:t>Vodnjak poleti</a:t>
            </a:r>
          </a:p>
          <a:p>
            <a:pPr algn="ctr">
              <a:spcAft>
                <a:spcPts val="600"/>
              </a:spcAft>
            </a:pPr>
            <a:r>
              <a:rPr lang="sl-SI" sz="1300" dirty="0">
                <a:solidFill>
                  <a:srgbClr val="FFFFFF"/>
                </a:solidFill>
              </a:rPr>
              <a:t>Vir: http://www.dlib.si/?URN=URN:NBN:SI:IMG-H2IIFP9E</a:t>
            </a:r>
          </a:p>
        </p:txBody>
      </p:sp>
    </p:spTree>
    <p:extLst>
      <p:ext uri="{BB962C8B-B14F-4D97-AF65-F5344CB8AC3E}">
        <p14:creationId xmlns:p14="http://schemas.microsoft.com/office/powerpoint/2010/main" val="4260609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5">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oljeZBesedilom 3">
            <a:extLst>
              <a:ext uri="{FF2B5EF4-FFF2-40B4-BE49-F238E27FC236}">
                <a16:creationId xmlns:a16="http://schemas.microsoft.com/office/drawing/2014/main" id="{5C731010-DB9B-42C4-AC0D-A9F2F2570428}"/>
              </a:ext>
            </a:extLst>
          </p:cNvPr>
          <p:cNvSpPr txBox="1"/>
          <p:nvPr/>
        </p:nvSpPr>
        <p:spPr>
          <a:xfrm>
            <a:off x="411479" y="2883071"/>
            <a:ext cx="4243589" cy="1529738"/>
          </a:xfrm>
          <a:prstGeom prst="rect">
            <a:avLst/>
          </a:prstGeom>
        </p:spPr>
        <p:txBody>
          <a:bodyPr vert="horz" lIns="91440" tIns="45720" rIns="91440" bIns="45720" rtlCol="0">
            <a:normAutofit/>
          </a:bodyPr>
          <a:lstStyle/>
          <a:p>
            <a:pPr>
              <a:lnSpc>
                <a:spcPct val="90000"/>
              </a:lnSpc>
              <a:spcAft>
                <a:spcPts val="800"/>
              </a:spcAft>
            </a:pPr>
            <a:r>
              <a:rPr lang="en-US" sz="1600" dirty="0" err="1">
                <a:effectLst/>
              </a:rPr>
              <a:t>Čas</a:t>
            </a:r>
            <a:r>
              <a:rPr lang="en-US" sz="1600" dirty="0">
                <a:effectLst/>
              </a:rPr>
              <a:t> med 2. </a:t>
            </a:r>
            <a:r>
              <a:rPr lang="en-US" sz="1600" dirty="0" err="1">
                <a:effectLst/>
              </a:rPr>
              <a:t>svetovno</a:t>
            </a:r>
            <a:r>
              <a:rPr lang="en-US" sz="1600" dirty="0">
                <a:effectLst/>
              </a:rPr>
              <a:t> </a:t>
            </a:r>
            <a:r>
              <a:rPr lang="en-US" sz="1600" dirty="0" err="1">
                <a:effectLst/>
              </a:rPr>
              <a:t>vojno</a:t>
            </a:r>
            <a:r>
              <a:rPr lang="en-US" sz="1600" dirty="0">
                <a:effectLst/>
              </a:rPr>
              <a:t> je </a:t>
            </a:r>
            <a:r>
              <a:rPr lang="en-US" sz="1600" dirty="0" err="1">
                <a:effectLst/>
              </a:rPr>
              <a:t>preživel</a:t>
            </a:r>
            <a:r>
              <a:rPr lang="en-US" sz="1600" dirty="0">
                <a:effectLst/>
              </a:rPr>
              <a:t> </a:t>
            </a:r>
            <a:r>
              <a:rPr lang="en-US" sz="1600" dirty="0" err="1">
                <a:effectLst/>
              </a:rPr>
              <a:t>na</a:t>
            </a:r>
            <a:r>
              <a:rPr lang="en-US" sz="1600" dirty="0">
                <a:effectLst/>
              </a:rPr>
              <a:t> </a:t>
            </a:r>
            <a:r>
              <a:rPr lang="en-US" sz="1600" dirty="0" err="1">
                <a:effectLst/>
              </a:rPr>
              <a:t>svojem</a:t>
            </a:r>
            <a:r>
              <a:rPr lang="en-US" sz="1600" dirty="0">
                <a:effectLst/>
              </a:rPr>
              <a:t> </a:t>
            </a:r>
            <a:r>
              <a:rPr lang="en-US" sz="1600" dirty="0" err="1">
                <a:effectLst/>
              </a:rPr>
              <a:t>domu</a:t>
            </a:r>
            <a:r>
              <a:rPr lang="en-US" sz="1600" dirty="0">
                <a:effectLst/>
              </a:rPr>
              <a:t> </a:t>
            </a:r>
            <a:r>
              <a:rPr lang="en-US" sz="1600" dirty="0" err="1">
                <a:effectLst/>
              </a:rPr>
              <a:t>na</a:t>
            </a:r>
            <a:r>
              <a:rPr lang="en-US" sz="1600" dirty="0">
                <a:effectLst/>
              </a:rPr>
              <a:t> </a:t>
            </a:r>
            <a:r>
              <a:rPr lang="en-US" sz="1600" dirty="0" err="1">
                <a:effectLst/>
              </a:rPr>
              <a:t>Grumlofu</a:t>
            </a:r>
            <a:r>
              <a:rPr lang="en-US" sz="1600" dirty="0">
                <a:effectLst/>
              </a:rPr>
              <a:t>, </a:t>
            </a:r>
            <a:r>
              <a:rPr lang="sl-SI" sz="1600" dirty="0">
                <a:effectLst/>
              </a:rPr>
              <a:t>to pa je </a:t>
            </a:r>
            <a:r>
              <a:rPr lang="en-US" sz="1600" dirty="0" err="1">
                <a:effectLst/>
              </a:rPr>
              <a:t>bilo</a:t>
            </a:r>
            <a:r>
              <a:rPr lang="en-US" sz="1600" dirty="0">
                <a:effectLst/>
              </a:rPr>
              <a:t> </a:t>
            </a:r>
            <a:r>
              <a:rPr lang="en-US" sz="1600" dirty="0" err="1">
                <a:effectLst/>
              </a:rPr>
              <a:t>zanj</a:t>
            </a:r>
            <a:r>
              <a:rPr lang="en-US" sz="1600" dirty="0">
                <a:effectLst/>
              </a:rPr>
              <a:t> </a:t>
            </a:r>
            <a:r>
              <a:rPr lang="en-US" sz="1600" dirty="0" err="1">
                <a:effectLst/>
              </a:rPr>
              <a:t>težko</a:t>
            </a:r>
            <a:r>
              <a:rPr lang="en-US" sz="1600" dirty="0">
                <a:effectLst/>
              </a:rPr>
              <a:t> </a:t>
            </a:r>
            <a:r>
              <a:rPr lang="en-US" sz="1600" dirty="0" err="1">
                <a:effectLst/>
              </a:rPr>
              <a:t>obdobje</a:t>
            </a:r>
            <a:r>
              <a:rPr lang="en-US" sz="1600" dirty="0">
                <a:effectLst/>
              </a:rPr>
              <a:t> </a:t>
            </a:r>
            <a:r>
              <a:rPr lang="en-US" sz="1600" dirty="0" err="1">
                <a:effectLst/>
              </a:rPr>
              <a:t>tudi</a:t>
            </a:r>
            <a:r>
              <a:rPr lang="en-US" sz="1600" dirty="0">
                <a:effectLst/>
              </a:rPr>
              <a:t> </a:t>
            </a:r>
            <a:r>
              <a:rPr lang="en-US" sz="1600" dirty="0" err="1">
                <a:effectLst/>
              </a:rPr>
              <a:t>zaradi</a:t>
            </a:r>
            <a:r>
              <a:rPr lang="en-US" sz="1600" dirty="0">
                <a:effectLst/>
              </a:rPr>
              <a:t> </a:t>
            </a:r>
            <a:r>
              <a:rPr lang="en-US" sz="1600" dirty="0" err="1">
                <a:effectLst/>
              </a:rPr>
              <a:t>zdravstvenih</a:t>
            </a:r>
            <a:r>
              <a:rPr lang="en-US" sz="1600" dirty="0">
                <a:effectLst/>
              </a:rPr>
              <a:t> </a:t>
            </a:r>
            <a:r>
              <a:rPr lang="en-US" sz="1600" dirty="0" err="1">
                <a:effectLst/>
              </a:rPr>
              <a:t>težav</a:t>
            </a:r>
            <a:r>
              <a:rPr lang="sl-SI" sz="1600" dirty="0">
                <a:effectLst/>
              </a:rPr>
              <a:t>.</a:t>
            </a:r>
            <a:r>
              <a:rPr lang="en-US" sz="1600" dirty="0">
                <a:effectLst/>
              </a:rPr>
              <a:t> </a:t>
            </a:r>
            <a:r>
              <a:rPr lang="sl-SI" sz="1600" dirty="0" err="1"/>
              <a:t>P</a:t>
            </a:r>
            <a:r>
              <a:rPr lang="en-US" sz="1600" dirty="0" err="1">
                <a:effectLst/>
              </a:rPr>
              <a:t>otem</a:t>
            </a:r>
            <a:r>
              <a:rPr lang="en-US" sz="1600" dirty="0">
                <a:effectLst/>
              </a:rPr>
              <a:t> je v </a:t>
            </a:r>
            <a:r>
              <a:rPr lang="en-US" sz="1600" dirty="0" err="1">
                <a:effectLst/>
              </a:rPr>
              <a:t>vojni</a:t>
            </a:r>
            <a:r>
              <a:rPr lang="en-US" sz="1600" dirty="0">
                <a:effectLst/>
              </a:rPr>
              <a:t> </a:t>
            </a:r>
            <a:r>
              <a:rPr lang="en-US" sz="1600" dirty="0" err="1">
                <a:effectLst/>
              </a:rPr>
              <a:t>izgubil</a:t>
            </a:r>
            <a:r>
              <a:rPr lang="en-US" sz="1600" dirty="0">
                <a:effectLst/>
              </a:rPr>
              <a:t> </a:t>
            </a:r>
            <a:r>
              <a:rPr lang="en-US" sz="1600" dirty="0" err="1">
                <a:effectLst/>
              </a:rPr>
              <a:t>svojo</a:t>
            </a:r>
            <a:r>
              <a:rPr lang="en-US" sz="1600" dirty="0">
                <a:effectLst/>
              </a:rPr>
              <a:t> </a:t>
            </a:r>
            <a:r>
              <a:rPr lang="en-US" sz="1600" dirty="0" err="1">
                <a:effectLst/>
              </a:rPr>
              <a:t>mlajšo</a:t>
            </a:r>
            <a:r>
              <a:rPr lang="en-US" sz="1600" dirty="0">
                <a:effectLst/>
              </a:rPr>
              <a:t> </a:t>
            </a:r>
            <a:r>
              <a:rPr lang="en-US" sz="1600" dirty="0" err="1">
                <a:effectLst/>
              </a:rPr>
              <a:t>hčerko</a:t>
            </a:r>
            <a:r>
              <a:rPr lang="en-US" sz="1600" dirty="0">
                <a:effectLst/>
              </a:rPr>
              <a:t>, </a:t>
            </a:r>
            <a:r>
              <a:rPr lang="en-US" sz="1600" dirty="0" err="1">
                <a:effectLst/>
              </a:rPr>
              <a:t>kar</a:t>
            </a:r>
            <a:r>
              <a:rPr lang="en-US" sz="1600" dirty="0">
                <a:effectLst/>
              </a:rPr>
              <a:t> </a:t>
            </a:r>
            <a:r>
              <a:rPr lang="en-US" sz="1600" dirty="0" err="1">
                <a:effectLst/>
              </a:rPr>
              <a:t>ga</a:t>
            </a:r>
            <a:r>
              <a:rPr lang="en-US" sz="1600" dirty="0">
                <a:effectLst/>
              </a:rPr>
              <a:t> je </a:t>
            </a:r>
            <a:r>
              <a:rPr lang="en-US" sz="1600" dirty="0" err="1">
                <a:effectLst/>
              </a:rPr>
              <a:t>zelo</a:t>
            </a:r>
            <a:r>
              <a:rPr lang="en-US" sz="1600" dirty="0">
                <a:effectLst/>
              </a:rPr>
              <a:t> </a:t>
            </a:r>
            <a:r>
              <a:rPr lang="en-US" sz="1600" dirty="0" err="1">
                <a:effectLst/>
              </a:rPr>
              <a:t>prizadelo</a:t>
            </a:r>
            <a:r>
              <a:rPr lang="en-US" sz="1600" dirty="0">
                <a:effectLst/>
              </a:rPr>
              <a:t>. </a:t>
            </a:r>
            <a:r>
              <a:rPr lang="en-US" sz="1600" dirty="0" err="1">
                <a:effectLst/>
              </a:rPr>
              <a:t>Sodeloval</a:t>
            </a:r>
            <a:r>
              <a:rPr lang="en-US" sz="1600" dirty="0">
                <a:effectLst/>
              </a:rPr>
              <a:t> je </a:t>
            </a:r>
            <a:r>
              <a:rPr lang="en-US" sz="1600" dirty="0" err="1">
                <a:effectLst/>
              </a:rPr>
              <a:t>pri</a:t>
            </a:r>
            <a:r>
              <a:rPr lang="en-US" sz="1600" dirty="0">
                <a:effectLst/>
              </a:rPr>
              <a:t> </a:t>
            </a:r>
            <a:r>
              <a:rPr lang="en-US" sz="1600" dirty="0" err="1">
                <a:effectLst/>
              </a:rPr>
              <a:t>osvobodilnem</a:t>
            </a:r>
            <a:r>
              <a:rPr lang="en-US" sz="1600" dirty="0">
                <a:effectLst/>
              </a:rPr>
              <a:t> </a:t>
            </a:r>
            <a:r>
              <a:rPr lang="en-US" sz="1600" dirty="0" err="1">
                <a:effectLst/>
              </a:rPr>
              <a:t>gibanju</a:t>
            </a:r>
            <a:r>
              <a:rPr lang="en-US" sz="1600" dirty="0">
                <a:effectLst/>
              </a:rPr>
              <a:t>.</a:t>
            </a:r>
          </a:p>
        </p:txBody>
      </p:sp>
      <p:pic>
        <p:nvPicPr>
          <p:cNvPr id="2" name="Slika 1" descr="Slika, ki vsebuje besede besedilo, oseba, notranji&#10;&#10;Opis je samodejno ustvarjen">
            <a:extLst>
              <a:ext uri="{FF2B5EF4-FFF2-40B4-BE49-F238E27FC236}">
                <a16:creationId xmlns:a16="http://schemas.microsoft.com/office/drawing/2014/main" id="{A69A5D55-2191-40D3-9D19-22302315EE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79568" y="1275276"/>
            <a:ext cx="3098001" cy="30886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PoljeZBesedilom 5">
            <a:extLst>
              <a:ext uri="{FF2B5EF4-FFF2-40B4-BE49-F238E27FC236}">
                <a16:creationId xmlns:a16="http://schemas.microsoft.com/office/drawing/2014/main" id="{CDD44EA7-24BF-46CA-9067-7BDD095F51D6}"/>
              </a:ext>
            </a:extLst>
          </p:cNvPr>
          <p:cNvSpPr txBox="1"/>
          <p:nvPr/>
        </p:nvSpPr>
        <p:spPr>
          <a:xfrm>
            <a:off x="411479" y="1741915"/>
            <a:ext cx="3962400" cy="400110"/>
          </a:xfrm>
          <a:prstGeom prst="rect">
            <a:avLst/>
          </a:prstGeom>
          <a:noFill/>
        </p:spPr>
        <p:txBody>
          <a:bodyPr wrap="square">
            <a:spAutoFit/>
          </a:bodyPr>
          <a:lstStyle/>
          <a:p>
            <a:pPr>
              <a:spcAft>
                <a:spcPts val="600"/>
              </a:spcAft>
            </a:pPr>
            <a:r>
              <a:rPr lang="sl-SI" sz="2000" dirty="0">
                <a:ea typeface="Calibri" panose="020F0502020204030204" pitchFamily="34" charset="0"/>
                <a:cs typeface="Times New Roman" panose="02020603050405020304" pitchFamily="18" charset="0"/>
              </a:rPr>
              <a:t>MED 2. SVETOVNO VOJNO</a:t>
            </a:r>
          </a:p>
        </p:txBody>
      </p:sp>
      <p:sp>
        <p:nvSpPr>
          <p:cNvPr id="20" name="PoljeZBesedilom 19">
            <a:extLst>
              <a:ext uri="{FF2B5EF4-FFF2-40B4-BE49-F238E27FC236}">
                <a16:creationId xmlns:a16="http://schemas.microsoft.com/office/drawing/2014/main" id="{4CD9797A-1669-478E-B483-FEEE2EC783B5}"/>
              </a:ext>
            </a:extLst>
          </p:cNvPr>
          <p:cNvSpPr txBox="1"/>
          <p:nvPr/>
        </p:nvSpPr>
        <p:spPr>
          <a:xfrm>
            <a:off x="450845" y="4641705"/>
            <a:ext cx="6150428" cy="692497"/>
          </a:xfrm>
          <a:prstGeom prst="rect">
            <a:avLst/>
          </a:prstGeom>
          <a:noFill/>
        </p:spPr>
        <p:txBody>
          <a:bodyPr wrap="square">
            <a:spAutoFit/>
          </a:bodyPr>
          <a:lstStyle/>
          <a:p>
            <a:pPr>
              <a:spcAft>
                <a:spcPts val="600"/>
              </a:spcAft>
            </a:pPr>
            <a:r>
              <a:rPr lang="sl-SI" sz="1600" dirty="0"/>
              <a:t>Slikar Ferdo Vesel ok. leta 1940</a:t>
            </a:r>
          </a:p>
          <a:p>
            <a:pPr>
              <a:spcAft>
                <a:spcPts val="600"/>
              </a:spcAft>
            </a:pPr>
            <a:endParaRPr lang="sl-SI" dirty="0"/>
          </a:p>
        </p:txBody>
      </p:sp>
      <p:sp>
        <p:nvSpPr>
          <p:cNvPr id="22" name="PoljeZBesedilom 21">
            <a:extLst>
              <a:ext uri="{FF2B5EF4-FFF2-40B4-BE49-F238E27FC236}">
                <a16:creationId xmlns:a16="http://schemas.microsoft.com/office/drawing/2014/main" id="{047FAD23-31AB-47C2-ACCD-CAABA548291C}"/>
              </a:ext>
            </a:extLst>
          </p:cNvPr>
          <p:cNvSpPr txBox="1"/>
          <p:nvPr/>
        </p:nvSpPr>
        <p:spPr>
          <a:xfrm>
            <a:off x="411479" y="4984578"/>
            <a:ext cx="6096000" cy="338554"/>
          </a:xfrm>
          <a:prstGeom prst="rect">
            <a:avLst/>
          </a:prstGeom>
          <a:noFill/>
        </p:spPr>
        <p:txBody>
          <a:bodyPr wrap="square">
            <a:spAutoFit/>
          </a:bodyPr>
          <a:lstStyle/>
          <a:p>
            <a:pPr>
              <a:spcAft>
                <a:spcPts val="600"/>
              </a:spcAft>
            </a:pPr>
            <a:r>
              <a:rPr lang="sl-SI" sz="1600" dirty="0"/>
              <a:t>Vir: http://www.dlib.si/?URN=URN:NBN:SI:IMG-MJKAW6UC</a:t>
            </a:r>
          </a:p>
        </p:txBody>
      </p:sp>
      <p:pic>
        <p:nvPicPr>
          <p:cNvPr id="32" name="Slika 31" descr="Slika, ki vsebuje besede trava, zunanje, staro, kip&#10;&#10;Opis je samodejno ustvarjen">
            <a:extLst>
              <a:ext uri="{FF2B5EF4-FFF2-40B4-BE49-F238E27FC236}">
                <a16:creationId xmlns:a16="http://schemas.microsoft.com/office/drawing/2014/main" id="{1D0C01C4-9308-4C00-82FE-8A430FCC9F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9689" y="2331036"/>
            <a:ext cx="3121152" cy="3669792"/>
          </a:xfrm>
          <a:prstGeom prst="rect">
            <a:avLst/>
          </a:prstGeom>
        </p:spPr>
      </p:pic>
    </p:spTree>
    <p:extLst>
      <p:ext uri="{BB962C8B-B14F-4D97-AF65-F5344CB8AC3E}">
        <p14:creationId xmlns:p14="http://schemas.microsoft.com/office/powerpoint/2010/main" val="1524784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70">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Oval 72">
            <a:extLst>
              <a:ext uri="{FF2B5EF4-FFF2-40B4-BE49-F238E27FC236}">
                <a16:creationId xmlns:a16="http://schemas.microsoft.com/office/drawing/2014/main" id="{037C701E-5151-4086-9CF2-7F44AA38A6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5537" y="61869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a:extLst>
              <a:ext uri="{FF2B5EF4-FFF2-40B4-BE49-F238E27FC236}">
                <a16:creationId xmlns:a16="http://schemas.microsoft.com/office/drawing/2014/main" id="{E656C08E-A84B-4C76-9D3B-46237B5A97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5537" y="61869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Slika 2" descr="Slika, ki vsebuje besede besedilo&#10;&#10;Opis je samodejno ustvarjen">
            <a:extLst>
              <a:ext uri="{FF2B5EF4-FFF2-40B4-BE49-F238E27FC236}">
                <a16:creationId xmlns:a16="http://schemas.microsoft.com/office/drawing/2014/main" id="{4B046F49-830B-4207-B7A8-B4FE205689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3910194" y="2962089"/>
            <a:ext cx="2255824" cy="2103244"/>
          </a:xfrm>
          <a:prstGeom prst="rect">
            <a:avLst/>
          </a:prstGeom>
        </p:spPr>
      </p:pic>
      <p:grpSp>
        <p:nvGrpSpPr>
          <p:cNvPr id="77" name="Graphic 4">
            <a:extLst>
              <a:ext uri="{FF2B5EF4-FFF2-40B4-BE49-F238E27FC236}">
                <a16:creationId xmlns:a16="http://schemas.microsoft.com/office/drawing/2014/main" id="{72FB3F6E-946C-4B30-8EAA-64FA3056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888" y="5091324"/>
            <a:ext cx="975169" cy="975171"/>
            <a:chOff x="5829300" y="3162300"/>
            <a:chExt cx="532256" cy="532257"/>
          </a:xfrm>
          <a:solidFill>
            <a:schemeClr val="bg1"/>
          </a:solidFill>
        </p:grpSpPr>
        <p:sp>
          <p:nvSpPr>
            <p:cNvPr id="78" name="Freeform: Shape 77">
              <a:extLst>
                <a:ext uri="{FF2B5EF4-FFF2-40B4-BE49-F238E27FC236}">
                  <a16:creationId xmlns:a16="http://schemas.microsoft.com/office/drawing/2014/main" id="{A820447A-FA0D-448D-8513-13647DCEE6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80F5A0F-E8FC-415B-BA7F-74C42D42C5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77443A5-2061-492B-AFF5-658AB7E75F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276C0A3-C877-457C-917D-473FABC9E2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9808886-A26A-41C2-9401-7272363498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9FB169C8-A66F-4AEC-BBEE-4DEBBE844F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EC418CD-F215-459D-8919-D5B5194EB4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E034A84-840E-429B-9A4F-ECC31AB623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6D050DBA-8800-4A73-84C0-34DC71A6BD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D4BF35D-BFFA-45A5-8081-FEDD30757B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6B354BD-25DC-42A0-9CE7-8246868103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52C4A08-6644-42B7-8237-2AD5F0041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1D58C06-A184-4272-9824-2F08535184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4" name="Označba mesta vsebine 5">
            <a:extLst>
              <a:ext uri="{FF2B5EF4-FFF2-40B4-BE49-F238E27FC236}">
                <a16:creationId xmlns:a16="http://schemas.microsoft.com/office/drawing/2014/main" id="{59A2ADB7-88EC-4F29-800F-39319FD13B03}"/>
              </a:ext>
            </a:extLst>
          </p:cNvPr>
          <p:cNvSpPr txBox="1">
            <a:spLocks/>
          </p:cNvSpPr>
          <p:nvPr/>
        </p:nvSpPr>
        <p:spPr>
          <a:xfrm>
            <a:off x="6621521" y="1715151"/>
            <a:ext cx="471623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dirty="0">
              <a:solidFill>
                <a:schemeClr val="bg1"/>
              </a:solidFill>
            </a:endParaRPr>
          </a:p>
          <a:p>
            <a:r>
              <a:rPr lang="en-US" dirty="0">
                <a:solidFill>
                  <a:schemeClr val="bg1"/>
                </a:solidFill>
              </a:rPr>
              <a:t>OŠ </a:t>
            </a:r>
            <a:r>
              <a:rPr lang="en-US" dirty="0" err="1">
                <a:solidFill>
                  <a:schemeClr val="bg1"/>
                </a:solidFill>
              </a:rPr>
              <a:t>Ferda</a:t>
            </a:r>
            <a:r>
              <a:rPr lang="en-US" dirty="0">
                <a:solidFill>
                  <a:schemeClr val="bg1"/>
                </a:solidFill>
              </a:rPr>
              <a:t> </a:t>
            </a:r>
            <a:r>
              <a:rPr lang="en-US" dirty="0" err="1">
                <a:solidFill>
                  <a:schemeClr val="bg1"/>
                </a:solidFill>
              </a:rPr>
              <a:t>Vesela</a:t>
            </a:r>
            <a:r>
              <a:rPr lang="en-US" dirty="0">
                <a:solidFill>
                  <a:schemeClr val="bg1"/>
                </a:solidFill>
              </a:rPr>
              <a:t> </a:t>
            </a:r>
            <a:r>
              <a:rPr lang="en-US" dirty="0" err="1">
                <a:solidFill>
                  <a:schemeClr val="bg1"/>
                </a:solidFill>
              </a:rPr>
              <a:t>Šentvid</a:t>
            </a:r>
            <a:r>
              <a:rPr lang="en-US" dirty="0">
                <a:solidFill>
                  <a:schemeClr val="bg1"/>
                </a:solidFill>
              </a:rPr>
              <a:t> </a:t>
            </a:r>
            <a:r>
              <a:rPr lang="en-US" dirty="0" err="1">
                <a:solidFill>
                  <a:schemeClr val="bg1"/>
                </a:solidFill>
              </a:rPr>
              <a:t>pri</a:t>
            </a:r>
            <a:r>
              <a:rPr lang="en-US" dirty="0">
                <a:solidFill>
                  <a:schemeClr val="bg1"/>
                </a:solidFill>
              </a:rPr>
              <a:t> </a:t>
            </a:r>
            <a:r>
              <a:rPr lang="en-US" dirty="0" err="1">
                <a:solidFill>
                  <a:schemeClr val="bg1"/>
                </a:solidFill>
              </a:rPr>
              <a:t>Stični</a:t>
            </a:r>
            <a:r>
              <a:rPr lang="en-US" dirty="0">
                <a:solidFill>
                  <a:schemeClr val="bg1"/>
                </a:solidFill>
              </a:rPr>
              <a:t> od </a:t>
            </a:r>
            <a:r>
              <a:rPr lang="en-US" dirty="0" err="1">
                <a:solidFill>
                  <a:schemeClr val="bg1"/>
                </a:solidFill>
              </a:rPr>
              <a:t>leta</a:t>
            </a:r>
            <a:r>
              <a:rPr lang="en-US" dirty="0">
                <a:solidFill>
                  <a:schemeClr val="bg1"/>
                </a:solidFill>
              </a:rPr>
              <a:t> 1973</a:t>
            </a:r>
            <a:r>
              <a:rPr lang="sl-SI" dirty="0">
                <a:solidFill>
                  <a:schemeClr val="bg1"/>
                </a:solidFill>
              </a:rPr>
              <a:t>,</a:t>
            </a:r>
            <a:r>
              <a:rPr lang="en-US" dirty="0">
                <a:solidFill>
                  <a:schemeClr val="bg1"/>
                </a:solidFill>
              </a:rPr>
              <a:t> </a:t>
            </a:r>
          </a:p>
          <a:p>
            <a:r>
              <a:rPr lang="en-US" dirty="0" err="1">
                <a:solidFill>
                  <a:schemeClr val="bg1"/>
                </a:solidFill>
              </a:rPr>
              <a:t>Kulturno</a:t>
            </a:r>
            <a:r>
              <a:rPr lang="en-US" dirty="0">
                <a:solidFill>
                  <a:schemeClr val="bg1"/>
                </a:solidFill>
              </a:rPr>
              <a:t> </a:t>
            </a:r>
            <a:r>
              <a:rPr lang="en-US" dirty="0" err="1">
                <a:solidFill>
                  <a:schemeClr val="bg1"/>
                </a:solidFill>
              </a:rPr>
              <a:t>društvo</a:t>
            </a:r>
            <a:r>
              <a:rPr lang="en-US" dirty="0">
                <a:solidFill>
                  <a:schemeClr val="bg1"/>
                </a:solidFill>
              </a:rPr>
              <a:t> </a:t>
            </a:r>
            <a:r>
              <a:rPr lang="en-US" dirty="0" err="1">
                <a:solidFill>
                  <a:schemeClr val="bg1"/>
                </a:solidFill>
              </a:rPr>
              <a:t>likovnikov</a:t>
            </a:r>
            <a:r>
              <a:rPr lang="en-US" dirty="0">
                <a:solidFill>
                  <a:schemeClr val="bg1"/>
                </a:solidFill>
              </a:rPr>
              <a:t> Ferdo Vesel </a:t>
            </a:r>
            <a:r>
              <a:rPr lang="en-US" dirty="0" err="1">
                <a:solidFill>
                  <a:schemeClr val="bg1"/>
                </a:solidFill>
              </a:rPr>
              <a:t>Šentvid</a:t>
            </a:r>
            <a:r>
              <a:rPr lang="en-US" dirty="0">
                <a:solidFill>
                  <a:schemeClr val="bg1"/>
                </a:solidFill>
              </a:rPr>
              <a:t> </a:t>
            </a:r>
            <a:r>
              <a:rPr lang="en-US" dirty="0" err="1">
                <a:solidFill>
                  <a:schemeClr val="bg1"/>
                </a:solidFill>
              </a:rPr>
              <a:t>pri</a:t>
            </a:r>
            <a:r>
              <a:rPr lang="en-US" dirty="0">
                <a:solidFill>
                  <a:schemeClr val="bg1"/>
                </a:solidFill>
              </a:rPr>
              <a:t> </a:t>
            </a:r>
            <a:r>
              <a:rPr lang="en-US" dirty="0" err="1">
                <a:solidFill>
                  <a:schemeClr val="bg1"/>
                </a:solidFill>
              </a:rPr>
              <a:t>Stični</a:t>
            </a:r>
            <a:r>
              <a:rPr lang="sl-SI" dirty="0">
                <a:solidFill>
                  <a:schemeClr val="bg1"/>
                </a:solidFill>
              </a:rPr>
              <a:t>,</a:t>
            </a:r>
            <a:endParaRPr lang="en-US" dirty="0">
              <a:solidFill>
                <a:schemeClr val="bg1"/>
              </a:solidFill>
            </a:endParaRPr>
          </a:p>
          <a:p>
            <a:r>
              <a:rPr lang="en-US" dirty="0" err="1">
                <a:solidFill>
                  <a:schemeClr val="bg1"/>
                </a:solidFill>
              </a:rPr>
              <a:t>Ulica</a:t>
            </a:r>
            <a:r>
              <a:rPr lang="en-US" dirty="0">
                <a:solidFill>
                  <a:schemeClr val="bg1"/>
                </a:solidFill>
              </a:rPr>
              <a:t> </a:t>
            </a:r>
            <a:r>
              <a:rPr lang="en-US" dirty="0" err="1">
                <a:solidFill>
                  <a:schemeClr val="bg1"/>
                </a:solidFill>
              </a:rPr>
              <a:t>Ferda</a:t>
            </a:r>
            <a:r>
              <a:rPr lang="en-US" dirty="0">
                <a:solidFill>
                  <a:schemeClr val="bg1"/>
                </a:solidFill>
              </a:rPr>
              <a:t> </a:t>
            </a:r>
            <a:r>
              <a:rPr lang="en-US" dirty="0" err="1">
                <a:solidFill>
                  <a:schemeClr val="bg1"/>
                </a:solidFill>
              </a:rPr>
              <a:t>Vesela</a:t>
            </a:r>
            <a:r>
              <a:rPr lang="en-US" dirty="0">
                <a:solidFill>
                  <a:schemeClr val="bg1"/>
                </a:solidFill>
              </a:rPr>
              <a:t> </a:t>
            </a:r>
            <a:r>
              <a:rPr lang="sl-SI" dirty="0">
                <a:solidFill>
                  <a:schemeClr val="bg1"/>
                </a:solidFill>
              </a:rPr>
              <a:t>v</a:t>
            </a:r>
            <a:r>
              <a:rPr lang="en-US" dirty="0">
                <a:solidFill>
                  <a:schemeClr val="bg1"/>
                </a:solidFill>
              </a:rPr>
              <a:t> </a:t>
            </a:r>
            <a:r>
              <a:rPr lang="en-US" dirty="0" err="1">
                <a:solidFill>
                  <a:schemeClr val="bg1"/>
                </a:solidFill>
              </a:rPr>
              <a:t>Ivančni</a:t>
            </a:r>
            <a:r>
              <a:rPr lang="en-US" dirty="0">
                <a:solidFill>
                  <a:schemeClr val="bg1"/>
                </a:solidFill>
              </a:rPr>
              <a:t> </a:t>
            </a:r>
            <a:r>
              <a:rPr lang="en-US" dirty="0" err="1">
                <a:solidFill>
                  <a:schemeClr val="bg1"/>
                </a:solidFill>
              </a:rPr>
              <a:t>Gorici</a:t>
            </a:r>
            <a:r>
              <a:rPr lang="en-US" dirty="0">
                <a:solidFill>
                  <a:schemeClr val="bg1"/>
                </a:solidFill>
              </a:rPr>
              <a:t>.</a:t>
            </a:r>
          </a:p>
          <a:p>
            <a:endParaRPr lang="en-US" dirty="0">
              <a:solidFill>
                <a:schemeClr val="bg1"/>
              </a:solidFill>
            </a:endParaRPr>
          </a:p>
        </p:txBody>
      </p:sp>
      <p:sp>
        <p:nvSpPr>
          <p:cNvPr id="5" name="PoljeZBesedilom 4">
            <a:extLst>
              <a:ext uri="{FF2B5EF4-FFF2-40B4-BE49-F238E27FC236}">
                <a16:creationId xmlns:a16="http://schemas.microsoft.com/office/drawing/2014/main" id="{03DD07DD-458E-4ECB-9579-EA2FC23C8FC4}"/>
              </a:ext>
            </a:extLst>
          </p:cNvPr>
          <p:cNvSpPr txBox="1"/>
          <p:nvPr/>
        </p:nvSpPr>
        <p:spPr>
          <a:xfrm>
            <a:off x="6612897" y="1123752"/>
            <a:ext cx="3984139" cy="707886"/>
          </a:xfrm>
          <a:prstGeom prst="rect">
            <a:avLst/>
          </a:prstGeom>
          <a:noFill/>
        </p:spPr>
        <p:txBody>
          <a:bodyPr wrap="square">
            <a:spAutoFit/>
          </a:bodyPr>
          <a:lstStyle/>
          <a:p>
            <a:pPr>
              <a:spcAft>
                <a:spcPts val="600"/>
              </a:spcAft>
            </a:pPr>
            <a:r>
              <a:rPr lang="sl-SI" sz="2000" b="1" dirty="0">
                <a:solidFill>
                  <a:schemeClr val="bg1"/>
                </a:solidFill>
                <a:effectLst/>
                <a:ea typeface="Calibri" panose="020F0502020204030204" pitchFamily="34" charset="0"/>
              </a:rPr>
              <a:t>POIMENOVANJA PO FERDU VESELU V OBČINI IVANČNA GORICA:</a:t>
            </a:r>
            <a:endParaRPr lang="sl-SI" sz="2000" dirty="0">
              <a:solidFill>
                <a:schemeClr val="bg1"/>
              </a:solidFill>
            </a:endParaRPr>
          </a:p>
        </p:txBody>
      </p:sp>
      <p:pic>
        <p:nvPicPr>
          <p:cNvPr id="6" name="Slika 5" descr="Slika, ki vsebuje besede zunanje, oseba, cesta, ljudje&#10;&#10;Opis je samodejno ustvarjen">
            <a:extLst>
              <a:ext uri="{FF2B5EF4-FFF2-40B4-BE49-F238E27FC236}">
                <a16:creationId xmlns:a16="http://schemas.microsoft.com/office/drawing/2014/main" id="{BDC0DA51-E53A-43F8-9913-BA365B09BD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92756" y="544504"/>
            <a:ext cx="2103244" cy="2341293"/>
          </a:xfrm>
          <a:prstGeom prst="rect">
            <a:avLst/>
          </a:prstGeom>
        </p:spPr>
      </p:pic>
      <p:pic>
        <p:nvPicPr>
          <p:cNvPr id="7" name="Slika 6">
            <a:extLst>
              <a:ext uri="{FF2B5EF4-FFF2-40B4-BE49-F238E27FC236}">
                <a16:creationId xmlns:a16="http://schemas.microsoft.com/office/drawing/2014/main" id="{9C9F35C1-9006-4254-BC8E-16521CA121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23742" y="1886389"/>
            <a:ext cx="5268825" cy="3951620"/>
          </a:xfrm>
          <a:prstGeom prst="rect">
            <a:avLst/>
          </a:prstGeom>
        </p:spPr>
      </p:pic>
    </p:spTree>
    <p:extLst>
      <p:ext uri="{BB962C8B-B14F-4D97-AF65-F5344CB8AC3E}">
        <p14:creationId xmlns:p14="http://schemas.microsoft.com/office/powerpoint/2010/main" val="3426649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PoljeZBesedilom 2">
            <a:extLst>
              <a:ext uri="{FF2B5EF4-FFF2-40B4-BE49-F238E27FC236}">
                <a16:creationId xmlns:a16="http://schemas.microsoft.com/office/drawing/2014/main" id="{8BDE40B0-D94A-442E-AF6C-61DFABD1AE65}"/>
              </a:ext>
            </a:extLst>
          </p:cNvPr>
          <p:cNvSpPr txBox="1"/>
          <p:nvPr/>
        </p:nvSpPr>
        <p:spPr>
          <a:xfrm>
            <a:off x="6234868" y="1130846"/>
            <a:ext cx="5217173" cy="4351338"/>
          </a:xfrm>
          <a:prstGeom prst="rect">
            <a:avLst/>
          </a:prstGeom>
        </p:spPr>
        <p:txBody>
          <a:bodyPr vert="horz" lIns="91440" tIns="45720" rIns="91440" bIns="45720" rtlCol="0">
            <a:normAutofit/>
          </a:bodyPr>
          <a:lstStyle/>
          <a:p>
            <a:pPr>
              <a:lnSpc>
                <a:spcPct val="90000"/>
              </a:lnSpc>
              <a:spcAft>
                <a:spcPts val="800"/>
              </a:spcAft>
            </a:pPr>
            <a:r>
              <a:rPr lang="en-US" b="1" dirty="0">
                <a:solidFill>
                  <a:schemeClr val="bg1"/>
                </a:solidFill>
                <a:effectLst/>
              </a:rPr>
              <a:t>FERDO VESEL IN ARHITEKT JOŽE PLEČNIK</a:t>
            </a:r>
            <a:endParaRPr lang="sl-SI" b="1" dirty="0">
              <a:solidFill>
                <a:schemeClr val="bg1"/>
              </a:solidFill>
              <a:effectLst/>
            </a:endParaRPr>
          </a:p>
          <a:p>
            <a:pPr indent="-228600">
              <a:lnSpc>
                <a:spcPct val="90000"/>
              </a:lnSpc>
              <a:spcAft>
                <a:spcPts val="800"/>
              </a:spcAft>
              <a:buFont typeface="Arial" panose="020B0604020202020204" pitchFamily="34" charset="0"/>
              <a:buChar char="•"/>
            </a:pPr>
            <a:endParaRPr lang="en-US" dirty="0">
              <a:solidFill>
                <a:schemeClr val="bg1"/>
              </a:solidFill>
              <a:effectLst/>
            </a:endParaRPr>
          </a:p>
          <a:p>
            <a:pPr>
              <a:lnSpc>
                <a:spcPct val="90000"/>
              </a:lnSpc>
              <a:spcAft>
                <a:spcPts val="800"/>
              </a:spcAft>
            </a:pPr>
            <a:r>
              <a:rPr lang="en-US" dirty="0">
                <a:solidFill>
                  <a:schemeClr val="bg1"/>
                </a:solidFill>
                <a:effectLst/>
              </a:rPr>
              <a:t>V </a:t>
            </a:r>
            <a:r>
              <a:rPr lang="en-US" dirty="0" err="1">
                <a:solidFill>
                  <a:schemeClr val="bg1"/>
                </a:solidFill>
                <a:effectLst/>
              </a:rPr>
              <a:t>življenjepisu</a:t>
            </a:r>
            <a:r>
              <a:rPr lang="en-US" dirty="0">
                <a:solidFill>
                  <a:schemeClr val="bg1"/>
                </a:solidFill>
                <a:effectLst/>
              </a:rPr>
              <a:t> </a:t>
            </a:r>
            <a:r>
              <a:rPr lang="en-US" dirty="0" err="1">
                <a:solidFill>
                  <a:schemeClr val="bg1"/>
                </a:solidFill>
                <a:effectLst/>
              </a:rPr>
              <a:t>našega</a:t>
            </a:r>
            <a:r>
              <a:rPr lang="en-US" dirty="0">
                <a:solidFill>
                  <a:schemeClr val="bg1"/>
                </a:solidFill>
                <a:effectLst/>
              </a:rPr>
              <a:t> </a:t>
            </a:r>
            <a:r>
              <a:rPr lang="en-US" dirty="0" err="1">
                <a:solidFill>
                  <a:schemeClr val="bg1"/>
                </a:solidFill>
                <a:effectLst/>
              </a:rPr>
              <a:t>največjega</a:t>
            </a:r>
            <a:r>
              <a:rPr lang="en-US" dirty="0">
                <a:solidFill>
                  <a:schemeClr val="bg1"/>
                </a:solidFill>
                <a:effectLst/>
              </a:rPr>
              <a:t> </a:t>
            </a:r>
            <a:r>
              <a:rPr lang="en-US" dirty="0" err="1">
                <a:solidFill>
                  <a:schemeClr val="bg1"/>
                </a:solidFill>
                <a:effectLst/>
              </a:rPr>
              <a:t>arhitekta</a:t>
            </a:r>
            <a:r>
              <a:rPr lang="en-US" dirty="0">
                <a:solidFill>
                  <a:schemeClr val="bg1"/>
                </a:solidFill>
                <a:effectLst/>
              </a:rPr>
              <a:t> </a:t>
            </a:r>
            <a:r>
              <a:rPr lang="en-US" dirty="0" err="1">
                <a:solidFill>
                  <a:schemeClr val="bg1"/>
                </a:solidFill>
                <a:effectLst/>
              </a:rPr>
              <a:t>Jožeta</a:t>
            </a:r>
            <a:r>
              <a:rPr lang="en-US" dirty="0">
                <a:solidFill>
                  <a:schemeClr val="bg1"/>
                </a:solidFill>
                <a:effectLst/>
              </a:rPr>
              <a:t> </a:t>
            </a:r>
            <a:r>
              <a:rPr lang="en-US" dirty="0" err="1">
                <a:solidFill>
                  <a:schemeClr val="bg1"/>
                </a:solidFill>
                <a:effectLst/>
              </a:rPr>
              <a:t>Plečnika</a:t>
            </a:r>
            <a:r>
              <a:rPr lang="en-US" dirty="0">
                <a:solidFill>
                  <a:schemeClr val="bg1"/>
                </a:solidFill>
                <a:effectLst/>
              </a:rPr>
              <a:t> je </a:t>
            </a:r>
            <a:r>
              <a:rPr lang="en-US" dirty="0" err="1">
                <a:solidFill>
                  <a:schemeClr val="bg1"/>
                </a:solidFill>
                <a:effectLst/>
              </a:rPr>
              <a:t>zapisano</a:t>
            </a:r>
            <a:r>
              <a:rPr lang="en-US" dirty="0">
                <a:solidFill>
                  <a:schemeClr val="bg1"/>
                </a:solidFill>
                <a:effectLst/>
              </a:rPr>
              <a:t>, da je </a:t>
            </a:r>
            <a:r>
              <a:rPr lang="en-US" dirty="0" err="1">
                <a:solidFill>
                  <a:schemeClr val="bg1"/>
                </a:solidFill>
                <a:effectLst/>
              </a:rPr>
              <a:t>bil</a:t>
            </a:r>
            <a:r>
              <a:rPr lang="en-US" dirty="0">
                <a:solidFill>
                  <a:schemeClr val="bg1"/>
                </a:solidFill>
                <a:effectLst/>
              </a:rPr>
              <a:t> Ferdo Vesel </a:t>
            </a:r>
            <a:r>
              <a:rPr lang="en-US" dirty="0" err="1">
                <a:solidFill>
                  <a:schemeClr val="bg1"/>
                </a:solidFill>
                <a:effectLst/>
              </a:rPr>
              <a:t>nekaj</a:t>
            </a:r>
            <a:r>
              <a:rPr lang="en-US" dirty="0">
                <a:solidFill>
                  <a:schemeClr val="bg1"/>
                </a:solidFill>
                <a:effectLst/>
              </a:rPr>
              <a:t> </a:t>
            </a:r>
            <a:r>
              <a:rPr lang="en-US" dirty="0" err="1">
                <a:solidFill>
                  <a:schemeClr val="bg1"/>
                </a:solidFill>
                <a:effectLst/>
              </a:rPr>
              <a:t>časa</a:t>
            </a:r>
            <a:r>
              <a:rPr lang="en-US" dirty="0">
                <a:solidFill>
                  <a:schemeClr val="bg1"/>
                </a:solidFill>
                <a:effectLst/>
              </a:rPr>
              <a:t> </a:t>
            </a:r>
            <a:r>
              <a:rPr lang="en-US" dirty="0" err="1">
                <a:solidFill>
                  <a:schemeClr val="bg1"/>
                </a:solidFill>
                <a:effectLst/>
              </a:rPr>
              <a:t>njegov</a:t>
            </a:r>
            <a:r>
              <a:rPr lang="en-US" dirty="0">
                <a:solidFill>
                  <a:schemeClr val="bg1"/>
                </a:solidFill>
                <a:effectLst/>
              </a:rPr>
              <a:t> </a:t>
            </a:r>
            <a:r>
              <a:rPr lang="en-US" dirty="0" err="1">
                <a:solidFill>
                  <a:schemeClr val="bg1"/>
                </a:solidFill>
                <a:effectLst/>
              </a:rPr>
              <a:t>učitelj</a:t>
            </a:r>
            <a:r>
              <a:rPr lang="en-US" dirty="0">
                <a:solidFill>
                  <a:schemeClr val="bg1"/>
                </a:solidFill>
                <a:effectLst/>
              </a:rPr>
              <a:t> </a:t>
            </a:r>
            <a:r>
              <a:rPr lang="en-US" dirty="0" err="1">
                <a:solidFill>
                  <a:schemeClr val="bg1"/>
                </a:solidFill>
                <a:effectLst/>
              </a:rPr>
              <a:t>risanja</a:t>
            </a:r>
            <a:r>
              <a:rPr lang="en-US" dirty="0">
                <a:solidFill>
                  <a:schemeClr val="bg1"/>
                </a:solidFill>
              </a:rPr>
              <a:t>.</a:t>
            </a:r>
            <a:r>
              <a:rPr lang="en-US" dirty="0">
                <a:solidFill>
                  <a:schemeClr val="bg1"/>
                </a:solidFill>
                <a:effectLst/>
              </a:rPr>
              <a:t>  </a:t>
            </a:r>
            <a:r>
              <a:rPr lang="en-US" dirty="0" err="1">
                <a:solidFill>
                  <a:schemeClr val="bg1"/>
                </a:solidFill>
              </a:rPr>
              <a:t>M</a:t>
            </a:r>
            <a:r>
              <a:rPr lang="en-US" dirty="0" err="1">
                <a:solidFill>
                  <a:schemeClr val="bg1"/>
                </a:solidFill>
                <a:effectLst/>
              </a:rPr>
              <a:t>ladega</a:t>
            </a:r>
            <a:r>
              <a:rPr lang="en-US" dirty="0">
                <a:solidFill>
                  <a:schemeClr val="bg1"/>
                </a:solidFill>
                <a:effectLst/>
              </a:rPr>
              <a:t> </a:t>
            </a:r>
            <a:r>
              <a:rPr lang="en-US" dirty="0" err="1">
                <a:solidFill>
                  <a:schemeClr val="bg1"/>
                </a:solidFill>
                <a:effectLst/>
              </a:rPr>
              <a:t>Plečnika</a:t>
            </a:r>
            <a:r>
              <a:rPr lang="en-US" dirty="0">
                <a:solidFill>
                  <a:schemeClr val="bg1"/>
                </a:solidFill>
                <a:effectLst/>
              </a:rPr>
              <a:t> </a:t>
            </a:r>
            <a:r>
              <a:rPr lang="en-US" dirty="0">
                <a:solidFill>
                  <a:schemeClr val="bg1"/>
                </a:solidFill>
              </a:rPr>
              <a:t>je </a:t>
            </a:r>
            <a:r>
              <a:rPr lang="en-US" dirty="0" err="1">
                <a:solidFill>
                  <a:schemeClr val="bg1"/>
                </a:solidFill>
              </a:rPr>
              <a:t>risanje</a:t>
            </a:r>
            <a:r>
              <a:rPr lang="en-US" dirty="0">
                <a:solidFill>
                  <a:schemeClr val="bg1"/>
                </a:solidFill>
                <a:effectLst/>
              </a:rPr>
              <a:t> </a:t>
            </a:r>
            <a:r>
              <a:rPr lang="en-US" dirty="0" err="1">
                <a:solidFill>
                  <a:schemeClr val="bg1"/>
                </a:solidFill>
                <a:effectLst/>
              </a:rPr>
              <a:t>zanimalo</a:t>
            </a:r>
            <a:r>
              <a:rPr lang="en-US" dirty="0">
                <a:solidFill>
                  <a:schemeClr val="bg1"/>
                </a:solidFill>
                <a:effectLst/>
              </a:rPr>
              <a:t> </a:t>
            </a:r>
            <a:r>
              <a:rPr lang="en-US" dirty="0" err="1">
                <a:solidFill>
                  <a:schemeClr val="bg1"/>
                </a:solidFill>
                <a:effectLst/>
              </a:rPr>
              <a:t>veliko</a:t>
            </a:r>
            <a:r>
              <a:rPr lang="en-US" dirty="0">
                <a:solidFill>
                  <a:schemeClr val="bg1"/>
                </a:solidFill>
                <a:effectLst/>
              </a:rPr>
              <a:t> </a:t>
            </a:r>
            <a:r>
              <a:rPr lang="en-US" dirty="0" err="1">
                <a:solidFill>
                  <a:schemeClr val="bg1"/>
                </a:solidFill>
                <a:effectLst/>
              </a:rPr>
              <a:t>bolj</a:t>
            </a:r>
            <a:r>
              <a:rPr lang="en-US" dirty="0">
                <a:solidFill>
                  <a:schemeClr val="bg1"/>
                </a:solidFill>
                <a:effectLst/>
              </a:rPr>
              <a:t> </a:t>
            </a:r>
            <a:r>
              <a:rPr lang="en-US" dirty="0" err="1">
                <a:solidFill>
                  <a:schemeClr val="bg1"/>
                </a:solidFill>
                <a:effectLst/>
              </a:rPr>
              <a:t>kot</a:t>
            </a:r>
            <a:r>
              <a:rPr lang="en-US" dirty="0">
                <a:solidFill>
                  <a:schemeClr val="bg1"/>
                </a:solidFill>
                <a:effectLst/>
              </a:rPr>
              <a:t> </a:t>
            </a:r>
            <a:r>
              <a:rPr lang="en-US" dirty="0" err="1">
                <a:solidFill>
                  <a:schemeClr val="bg1"/>
                </a:solidFill>
                <a:effectLst/>
              </a:rPr>
              <a:t>učenje</a:t>
            </a:r>
            <a:r>
              <a:rPr lang="en-US" dirty="0">
                <a:solidFill>
                  <a:schemeClr val="bg1"/>
                </a:solidFill>
                <a:effectLst/>
              </a:rPr>
              <a:t>, </a:t>
            </a:r>
            <a:r>
              <a:rPr lang="en-US" dirty="0" err="1">
                <a:solidFill>
                  <a:schemeClr val="bg1"/>
                </a:solidFill>
                <a:effectLst/>
              </a:rPr>
              <a:t>zato</a:t>
            </a:r>
            <a:r>
              <a:rPr lang="en-US" dirty="0">
                <a:solidFill>
                  <a:schemeClr val="bg1"/>
                </a:solidFill>
                <a:effectLst/>
              </a:rPr>
              <a:t> so </a:t>
            </a:r>
            <a:r>
              <a:rPr lang="en-US" dirty="0" err="1">
                <a:solidFill>
                  <a:schemeClr val="bg1"/>
                </a:solidFill>
                <a:effectLst/>
              </a:rPr>
              <a:t>ga</a:t>
            </a:r>
            <a:r>
              <a:rPr lang="en-US" dirty="0">
                <a:solidFill>
                  <a:schemeClr val="bg1"/>
                </a:solidFill>
                <a:effectLst/>
              </a:rPr>
              <a:t> </a:t>
            </a:r>
            <a:r>
              <a:rPr lang="en-US" dirty="0" err="1">
                <a:solidFill>
                  <a:schemeClr val="bg1"/>
                </a:solidFill>
                <a:effectLst/>
              </a:rPr>
              <a:t>domači</a:t>
            </a:r>
            <a:r>
              <a:rPr lang="en-US" dirty="0">
                <a:solidFill>
                  <a:schemeClr val="bg1"/>
                </a:solidFill>
                <a:effectLst/>
              </a:rPr>
              <a:t> </a:t>
            </a:r>
            <a:r>
              <a:rPr lang="en-US" dirty="0" err="1">
                <a:solidFill>
                  <a:schemeClr val="bg1"/>
                </a:solidFill>
                <a:effectLst/>
              </a:rPr>
              <a:t>podprli</a:t>
            </a:r>
            <a:r>
              <a:rPr lang="en-US" dirty="0">
                <a:solidFill>
                  <a:schemeClr val="bg1"/>
                </a:solidFill>
                <a:effectLst/>
              </a:rPr>
              <a:t> in </a:t>
            </a:r>
            <a:r>
              <a:rPr lang="en-US" dirty="0" err="1">
                <a:solidFill>
                  <a:schemeClr val="bg1"/>
                </a:solidFill>
                <a:effectLst/>
              </a:rPr>
              <a:t>tako</a:t>
            </a:r>
            <a:r>
              <a:rPr lang="en-US" dirty="0">
                <a:solidFill>
                  <a:schemeClr val="bg1"/>
                </a:solidFill>
                <a:effectLst/>
              </a:rPr>
              <a:t> je </a:t>
            </a:r>
            <a:r>
              <a:rPr lang="en-US" dirty="0" err="1">
                <a:solidFill>
                  <a:schemeClr val="bg1"/>
                </a:solidFill>
                <a:effectLst/>
              </a:rPr>
              <a:t>njegov</a:t>
            </a:r>
            <a:r>
              <a:rPr lang="en-US" dirty="0">
                <a:solidFill>
                  <a:schemeClr val="bg1"/>
                </a:solidFill>
                <a:effectLst/>
              </a:rPr>
              <a:t> </a:t>
            </a:r>
            <a:r>
              <a:rPr lang="en-US" dirty="0" err="1">
                <a:solidFill>
                  <a:schemeClr val="bg1"/>
                </a:solidFill>
                <a:effectLst/>
              </a:rPr>
              <a:t>učitelj</a:t>
            </a:r>
            <a:r>
              <a:rPr lang="en-US" dirty="0">
                <a:solidFill>
                  <a:schemeClr val="bg1"/>
                </a:solidFill>
                <a:effectLst/>
              </a:rPr>
              <a:t> </a:t>
            </a:r>
            <a:r>
              <a:rPr lang="en-US" dirty="0" err="1">
                <a:solidFill>
                  <a:schemeClr val="bg1"/>
                </a:solidFill>
                <a:effectLst/>
              </a:rPr>
              <a:t>risanja</a:t>
            </a:r>
            <a:r>
              <a:rPr lang="en-US" dirty="0">
                <a:solidFill>
                  <a:schemeClr val="bg1"/>
                </a:solidFill>
                <a:effectLst/>
              </a:rPr>
              <a:t> za </a:t>
            </a:r>
            <a:r>
              <a:rPr lang="en-US" dirty="0" err="1">
                <a:solidFill>
                  <a:schemeClr val="bg1"/>
                </a:solidFill>
                <a:effectLst/>
              </a:rPr>
              <a:t>kratek</a:t>
            </a:r>
            <a:r>
              <a:rPr lang="en-US" dirty="0">
                <a:solidFill>
                  <a:schemeClr val="bg1"/>
                </a:solidFill>
                <a:effectLst/>
              </a:rPr>
              <a:t> </a:t>
            </a:r>
            <a:r>
              <a:rPr lang="en-US" dirty="0" err="1">
                <a:solidFill>
                  <a:schemeClr val="bg1"/>
                </a:solidFill>
                <a:effectLst/>
              </a:rPr>
              <a:t>čas</a:t>
            </a:r>
            <a:r>
              <a:rPr lang="en-US" dirty="0">
                <a:solidFill>
                  <a:schemeClr val="bg1"/>
                </a:solidFill>
                <a:effectLst/>
              </a:rPr>
              <a:t> postal </a:t>
            </a:r>
            <a:r>
              <a:rPr lang="en-US" dirty="0" err="1">
                <a:solidFill>
                  <a:schemeClr val="bg1"/>
                </a:solidFill>
                <a:effectLst/>
              </a:rPr>
              <a:t>očetov</a:t>
            </a:r>
            <a:r>
              <a:rPr lang="en-US" dirty="0">
                <a:solidFill>
                  <a:schemeClr val="bg1"/>
                </a:solidFill>
                <a:effectLst/>
              </a:rPr>
              <a:t> </a:t>
            </a:r>
            <a:r>
              <a:rPr lang="en-US" dirty="0" err="1">
                <a:solidFill>
                  <a:schemeClr val="bg1"/>
                </a:solidFill>
                <a:effectLst/>
              </a:rPr>
              <a:t>prijatelj</a:t>
            </a:r>
            <a:r>
              <a:rPr lang="en-US" dirty="0">
                <a:solidFill>
                  <a:schemeClr val="bg1"/>
                </a:solidFill>
                <a:effectLst/>
              </a:rPr>
              <a:t>, Ferdo Vesel. </a:t>
            </a:r>
            <a:endParaRPr lang="sl-SI" dirty="0">
              <a:solidFill>
                <a:schemeClr val="bg1"/>
              </a:solidFill>
              <a:effectLst/>
            </a:endParaRPr>
          </a:p>
          <a:p>
            <a:pPr indent="-228600">
              <a:lnSpc>
                <a:spcPct val="90000"/>
              </a:lnSpc>
              <a:spcAft>
                <a:spcPts val="800"/>
              </a:spcAft>
              <a:buFont typeface="Arial" panose="020B0604020202020204" pitchFamily="34" charset="0"/>
              <a:buChar char="•"/>
            </a:pPr>
            <a:endParaRPr lang="en-US" dirty="0">
              <a:solidFill>
                <a:schemeClr val="bg1"/>
              </a:solidFill>
              <a:effectLst/>
            </a:endParaRPr>
          </a:p>
          <a:p>
            <a:pPr>
              <a:lnSpc>
                <a:spcPct val="90000"/>
              </a:lnSpc>
              <a:spcAft>
                <a:spcPts val="800"/>
              </a:spcAft>
            </a:pPr>
            <a:r>
              <a:rPr lang="en-US" dirty="0">
                <a:solidFill>
                  <a:schemeClr val="bg1"/>
                </a:solidFill>
                <a:effectLst/>
                <a:hlinkClick r:id="rId2">
                  <a:extLst>
                    <a:ext uri="{A12FA001-AC4F-418D-AE19-62706E023703}">
                      <ahyp:hlinkClr xmlns:ahyp="http://schemas.microsoft.com/office/drawing/2018/hyperlinkcolor" xmlns="" val="tx"/>
                    </a:ext>
                  </a:extLst>
                </a:hlinkClick>
              </a:rPr>
              <a:t>https://revija.ognjisce.si/revija-ognjisce/27-obletnica-meseca/2603-joze-plecnik</a:t>
            </a:r>
            <a:endParaRPr lang="en-US" dirty="0">
              <a:solidFill>
                <a:schemeClr val="bg1"/>
              </a:solidFill>
              <a:effectLst/>
            </a:endParaRP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68744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PoljeZBesedilom 2">
            <a:extLst>
              <a:ext uri="{FF2B5EF4-FFF2-40B4-BE49-F238E27FC236}">
                <a16:creationId xmlns:a16="http://schemas.microsoft.com/office/drawing/2014/main" id="{1973B900-4823-481F-9F8E-083588940096}"/>
              </a:ext>
            </a:extLst>
          </p:cNvPr>
          <p:cNvSpPr txBox="1"/>
          <p:nvPr/>
        </p:nvSpPr>
        <p:spPr>
          <a:xfrm>
            <a:off x="6234868" y="1130846"/>
            <a:ext cx="5217173" cy="4351338"/>
          </a:xfrm>
          <a:prstGeom prst="rect">
            <a:avLst/>
          </a:prstGeom>
        </p:spPr>
        <p:txBody>
          <a:bodyPr vert="horz" lIns="91440" tIns="45720" rIns="91440" bIns="45720" rtlCol="0">
            <a:normAutofit/>
          </a:bodyPr>
          <a:lstStyle/>
          <a:p>
            <a:pPr>
              <a:lnSpc>
                <a:spcPct val="90000"/>
              </a:lnSpc>
              <a:spcAft>
                <a:spcPts val="800"/>
              </a:spcAft>
            </a:pPr>
            <a:r>
              <a:rPr lang="en-US" b="1" dirty="0">
                <a:solidFill>
                  <a:schemeClr val="bg1"/>
                </a:solidFill>
                <a:effectLst/>
              </a:rPr>
              <a:t>OTROŠKA IGRANA SERIJA: SEJALCI SVETLOBE, POBEGLA FRNIKOLA</a:t>
            </a:r>
            <a:endParaRPr lang="sl-SI" b="1" dirty="0">
              <a:solidFill>
                <a:schemeClr val="bg1"/>
              </a:solidFill>
              <a:effectLst/>
            </a:endParaRPr>
          </a:p>
          <a:p>
            <a:pPr>
              <a:lnSpc>
                <a:spcPct val="90000"/>
              </a:lnSpc>
              <a:spcAft>
                <a:spcPts val="800"/>
              </a:spcAft>
            </a:pPr>
            <a:endParaRPr lang="en-US" dirty="0">
              <a:solidFill>
                <a:schemeClr val="bg1"/>
              </a:solidFill>
              <a:effectLst/>
            </a:endParaRPr>
          </a:p>
          <a:p>
            <a:pPr>
              <a:lnSpc>
                <a:spcPct val="90000"/>
              </a:lnSpc>
              <a:spcAft>
                <a:spcPts val="800"/>
              </a:spcAft>
            </a:pPr>
            <a:r>
              <a:rPr lang="en-US" dirty="0" err="1">
                <a:solidFill>
                  <a:schemeClr val="bg1"/>
                </a:solidFill>
                <a:effectLst/>
              </a:rPr>
              <a:t>Drugi</a:t>
            </a:r>
            <a:r>
              <a:rPr lang="en-US" dirty="0">
                <a:solidFill>
                  <a:schemeClr val="bg1"/>
                </a:solidFill>
                <a:effectLst/>
              </a:rPr>
              <a:t> del </a:t>
            </a:r>
            <a:r>
              <a:rPr lang="en-US" dirty="0" err="1">
                <a:solidFill>
                  <a:schemeClr val="bg1"/>
                </a:solidFill>
                <a:effectLst/>
              </a:rPr>
              <a:t>otroške</a:t>
            </a:r>
            <a:r>
              <a:rPr lang="en-US" dirty="0">
                <a:solidFill>
                  <a:schemeClr val="bg1"/>
                </a:solidFill>
                <a:effectLst/>
              </a:rPr>
              <a:t> </a:t>
            </a:r>
            <a:r>
              <a:rPr lang="en-US" dirty="0" err="1">
                <a:solidFill>
                  <a:schemeClr val="bg1"/>
                </a:solidFill>
                <a:effectLst/>
              </a:rPr>
              <a:t>igrane</a:t>
            </a:r>
            <a:r>
              <a:rPr lang="en-US" dirty="0">
                <a:solidFill>
                  <a:schemeClr val="bg1"/>
                </a:solidFill>
                <a:effectLst/>
              </a:rPr>
              <a:t> </a:t>
            </a:r>
            <a:r>
              <a:rPr lang="en-US" dirty="0" err="1">
                <a:solidFill>
                  <a:schemeClr val="bg1"/>
                </a:solidFill>
                <a:effectLst/>
              </a:rPr>
              <a:t>serije</a:t>
            </a:r>
            <a:r>
              <a:rPr lang="en-US" dirty="0">
                <a:solidFill>
                  <a:schemeClr val="bg1"/>
                </a:solidFill>
                <a:effectLst/>
              </a:rPr>
              <a:t> </a:t>
            </a:r>
            <a:r>
              <a:rPr lang="en-US" dirty="0" err="1">
                <a:solidFill>
                  <a:schemeClr val="bg1"/>
                </a:solidFill>
                <a:effectLst/>
              </a:rPr>
              <a:t>Sejalci</a:t>
            </a:r>
            <a:r>
              <a:rPr lang="en-US" dirty="0">
                <a:solidFill>
                  <a:schemeClr val="bg1"/>
                </a:solidFill>
                <a:effectLst/>
              </a:rPr>
              <a:t> </a:t>
            </a:r>
            <a:r>
              <a:rPr lang="en-US" dirty="0" err="1">
                <a:solidFill>
                  <a:schemeClr val="bg1"/>
                </a:solidFill>
                <a:effectLst/>
              </a:rPr>
              <a:t>svetlobe</a:t>
            </a:r>
            <a:r>
              <a:rPr lang="en-US" dirty="0">
                <a:solidFill>
                  <a:schemeClr val="bg1"/>
                </a:solidFill>
                <a:effectLst/>
              </a:rPr>
              <a:t>, </a:t>
            </a:r>
            <a:r>
              <a:rPr lang="en-US" dirty="0" err="1">
                <a:solidFill>
                  <a:schemeClr val="bg1"/>
                </a:solidFill>
                <a:effectLst/>
              </a:rPr>
              <a:t>Pobegla</a:t>
            </a:r>
            <a:r>
              <a:rPr lang="en-US" dirty="0">
                <a:solidFill>
                  <a:schemeClr val="bg1"/>
                </a:solidFill>
                <a:effectLst/>
              </a:rPr>
              <a:t> </a:t>
            </a:r>
            <a:r>
              <a:rPr lang="en-US" dirty="0" err="1">
                <a:solidFill>
                  <a:schemeClr val="bg1"/>
                </a:solidFill>
                <a:effectLst/>
              </a:rPr>
              <a:t>frnikola</a:t>
            </a:r>
            <a:r>
              <a:rPr lang="en-US" dirty="0">
                <a:solidFill>
                  <a:schemeClr val="bg1"/>
                </a:solidFill>
                <a:effectLst/>
              </a:rPr>
              <a:t> </a:t>
            </a:r>
            <a:r>
              <a:rPr lang="en-US" dirty="0" err="1">
                <a:solidFill>
                  <a:schemeClr val="bg1"/>
                </a:solidFill>
                <a:effectLst/>
              </a:rPr>
              <a:t>pripoveduje</a:t>
            </a:r>
            <a:r>
              <a:rPr lang="en-US" dirty="0">
                <a:solidFill>
                  <a:schemeClr val="bg1"/>
                </a:solidFill>
                <a:effectLst/>
              </a:rPr>
              <a:t> o </a:t>
            </a:r>
            <a:r>
              <a:rPr lang="en-US" dirty="0" err="1">
                <a:solidFill>
                  <a:schemeClr val="bg1"/>
                </a:solidFill>
                <a:effectLst/>
              </a:rPr>
              <a:t>slikarju</a:t>
            </a:r>
            <a:r>
              <a:rPr lang="en-US" dirty="0">
                <a:solidFill>
                  <a:schemeClr val="bg1"/>
                </a:solidFill>
                <a:effectLst/>
              </a:rPr>
              <a:t> </a:t>
            </a:r>
            <a:r>
              <a:rPr lang="en-US" dirty="0" err="1">
                <a:solidFill>
                  <a:schemeClr val="bg1"/>
                </a:solidFill>
                <a:effectLst/>
              </a:rPr>
              <a:t>Ferdu</a:t>
            </a:r>
            <a:r>
              <a:rPr lang="en-US" dirty="0">
                <a:solidFill>
                  <a:schemeClr val="bg1"/>
                </a:solidFill>
                <a:effectLst/>
              </a:rPr>
              <a:t> </a:t>
            </a:r>
            <a:r>
              <a:rPr lang="en-US" dirty="0" err="1">
                <a:solidFill>
                  <a:schemeClr val="bg1"/>
                </a:solidFill>
                <a:effectLst/>
              </a:rPr>
              <a:t>Veselu</a:t>
            </a:r>
            <a:r>
              <a:rPr lang="en-US" dirty="0">
                <a:solidFill>
                  <a:schemeClr val="bg1"/>
                </a:solidFill>
                <a:effectLst/>
              </a:rPr>
              <a:t>. </a:t>
            </a:r>
            <a:r>
              <a:rPr lang="en-US" dirty="0" err="1">
                <a:solidFill>
                  <a:schemeClr val="bg1"/>
                </a:solidFill>
                <a:effectLst/>
              </a:rPr>
              <a:t>Oddaja</a:t>
            </a:r>
            <a:r>
              <a:rPr lang="en-US" dirty="0">
                <a:solidFill>
                  <a:schemeClr val="bg1"/>
                </a:solidFill>
                <a:effectLst/>
              </a:rPr>
              <a:t> je </a:t>
            </a:r>
            <a:r>
              <a:rPr lang="en-US" dirty="0" err="1">
                <a:solidFill>
                  <a:schemeClr val="bg1"/>
                </a:solidFill>
                <a:effectLst/>
              </a:rPr>
              <a:t>nastala</a:t>
            </a:r>
            <a:r>
              <a:rPr lang="en-US" dirty="0">
                <a:solidFill>
                  <a:schemeClr val="bg1"/>
                </a:solidFill>
                <a:effectLst/>
              </a:rPr>
              <a:t> v </a:t>
            </a:r>
            <a:r>
              <a:rPr lang="en-US" dirty="0" err="1">
                <a:solidFill>
                  <a:schemeClr val="bg1"/>
                </a:solidFill>
                <a:effectLst/>
              </a:rPr>
              <a:t>okviru</a:t>
            </a:r>
            <a:r>
              <a:rPr lang="en-US" dirty="0">
                <a:solidFill>
                  <a:schemeClr val="bg1"/>
                </a:solidFill>
                <a:effectLst/>
              </a:rPr>
              <a:t> </a:t>
            </a:r>
            <a:r>
              <a:rPr lang="en-US" dirty="0" err="1">
                <a:solidFill>
                  <a:schemeClr val="bg1"/>
                </a:solidFill>
                <a:effectLst/>
              </a:rPr>
              <a:t>otroškega</a:t>
            </a:r>
            <a:r>
              <a:rPr lang="en-US" dirty="0">
                <a:solidFill>
                  <a:schemeClr val="bg1"/>
                </a:solidFill>
                <a:effectLst/>
              </a:rPr>
              <a:t> </a:t>
            </a:r>
            <a:r>
              <a:rPr lang="en-US" dirty="0" err="1">
                <a:solidFill>
                  <a:schemeClr val="bg1"/>
                </a:solidFill>
                <a:effectLst/>
              </a:rPr>
              <a:t>programa</a:t>
            </a:r>
            <a:r>
              <a:rPr lang="en-US" dirty="0">
                <a:solidFill>
                  <a:schemeClr val="bg1"/>
                </a:solidFill>
                <a:effectLst/>
              </a:rPr>
              <a:t> RTV </a:t>
            </a:r>
            <a:r>
              <a:rPr lang="en-US" dirty="0" err="1">
                <a:solidFill>
                  <a:schemeClr val="bg1"/>
                </a:solidFill>
                <a:effectLst/>
              </a:rPr>
              <a:t>Slovenija</a:t>
            </a:r>
            <a:r>
              <a:rPr lang="en-US" dirty="0">
                <a:solidFill>
                  <a:schemeClr val="bg1"/>
                </a:solidFill>
                <a:effectLst/>
              </a:rPr>
              <a:t>.</a:t>
            </a:r>
            <a:endParaRPr lang="sl-SI" dirty="0">
              <a:solidFill>
                <a:schemeClr val="bg1"/>
              </a:solidFill>
              <a:effectLst/>
            </a:endParaRPr>
          </a:p>
          <a:p>
            <a:pPr>
              <a:lnSpc>
                <a:spcPct val="90000"/>
              </a:lnSpc>
              <a:spcAft>
                <a:spcPts val="800"/>
              </a:spcAft>
            </a:pPr>
            <a:endParaRPr lang="en-US" dirty="0">
              <a:solidFill>
                <a:schemeClr val="bg1"/>
              </a:solidFill>
              <a:effectLst/>
            </a:endParaRPr>
          </a:p>
          <a:p>
            <a:pPr>
              <a:lnSpc>
                <a:spcPct val="90000"/>
              </a:lnSpc>
              <a:spcAft>
                <a:spcPts val="800"/>
              </a:spcAft>
            </a:pPr>
            <a:r>
              <a:rPr lang="en-US" u="sng" dirty="0">
                <a:solidFill>
                  <a:schemeClr val="bg1"/>
                </a:solidFill>
                <a:effectLst/>
                <a:hlinkClick r:id="rId2">
                  <a:extLst>
                    <a:ext uri="{A12FA001-AC4F-418D-AE19-62706E023703}">
                      <ahyp:hlinkClr xmlns:ahyp="http://schemas.microsoft.com/office/drawing/2018/hyperlinkcolor" xmlns="" val="tx"/>
                    </a:ext>
                  </a:extLst>
                </a:hlinkClick>
              </a:rPr>
              <a:t>Bansi - VIDEO: Lara, </a:t>
            </a:r>
            <a:r>
              <a:rPr lang="en-US" u="sng" dirty="0" err="1">
                <a:solidFill>
                  <a:schemeClr val="bg1"/>
                </a:solidFill>
                <a:effectLst/>
                <a:hlinkClick r:id="rId2">
                  <a:extLst>
                    <a:ext uri="{A12FA001-AC4F-418D-AE19-62706E023703}">
                      <ahyp:hlinkClr xmlns:ahyp="http://schemas.microsoft.com/office/drawing/2018/hyperlinkcolor" xmlns="" val="tx"/>
                    </a:ext>
                  </a:extLst>
                </a:hlinkClick>
              </a:rPr>
              <a:t>Duhec</a:t>
            </a:r>
            <a:r>
              <a:rPr lang="en-US" u="sng" dirty="0">
                <a:solidFill>
                  <a:schemeClr val="bg1"/>
                </a:solidFill>
                <a:effectLst/>
                <a:hlinkClick r:id="rId2">
                  <a:extLst>
                    <a:ext uri="{A12FA001-AC4F-418D-AE19-62706E023703}">
                      <ahyp:hlinkClr xmlns:ahyp="http://schemas.microsoft.com/office/drawing/2018/hyperlinkcolor" xmlns="" val="tx"/>
                    </a:ext>
                  </a:extLst>
                </a:hlinkClick>
              </a:rPr>
              <a:t> in </a:t>
            </a:r>
            <a:r>
              <a:rPr lang="en-US" u="sng" dirty="0" err="1">
                <a:solidFill>
                  <a:schemeClr val="bg1"/>
                </a:solidFill>
                <a:effectLst/>
                <a:hlinkClick r:id="rId2">
                  <a:extLst>
                    <a:ext uri="{A12FA001-AC4F-418D-AE19-62706E023703}">
                      <ahyp:hlinkClr xmlns:ahyp="http://schemas.microsoft.com/office/drawing/2018/hyperlinkcolor" xmlns="" val="tx"/>
                    </a:ext>
                  </a:extLst>
                </a:hlinkClick>
              </a:rPr>
              <a:t>Sejalci</a:t>
            </a:r>
            <a:r>
              <a:rPr lang="en-US" u="sng" dirty="0">
                <a:solidFill>
                  <a:schemeClr val="bg1"/>
                </a:solidFill>
                <a:effectLst/>
                <a:hlinkClick r:id="rId2">
                  <a:extLst>
                    <a:ext uri="{A12FA001-AC4F-418D-AE19-62706E023703}">
                      <ahyp:hlinkClr xmlns:ahyp="http://schemas.microsoft.com/office/drawing/2018/hyperlinkcolor" xmlns="" val="tx"/>
                    </a:ext>
                  </a:extLst>
                </a:hlinkClick>
              </a:rPr>
              <a:t> </a:t>
            </a:r>
            <a:r>
              <a:rPr lang="en-US" u="sng" dirty="0" err="1">
                <a:solidFill>
                  <a:schemeClr val="bg1"/>
                </a:solidFill>
                <a:effectLst/>
                <a:hlinkClick r:id="rId2">
                  <a:extLst>
                    <a:ext uri="{A12FA001-AC4F-418D-AE19-62706E023703}">
                      <ahyp:hlinkClr xmlns:ahyp="http://schemas.microsoft.com/office/drawing/2018/hyperlinkcolor" xmlns="" val="tx"/>
                    </a:ext>
                  </a:extLst>
                </a:hlinkClick>
              </a:rPr>
              <a:t>svetlobe</a:t>
            </a:r>
            <a:r>
              <a:rPr lang="en-US" u="sng" dirty="0">
                <a:solidFill>
                  <a:schemeClr val="bg1"/>
                </a:solidFill>
                <a:effectLst/>
                <a:hlinkClick r:id="rId2">
                  <a:extLst>
                    <a:ext uri="{A12FA001-AC4F-418D-AE19-62706E023703}">
                      <ahyp:hlinkClr xmlns:ahyp="http://schemas.microsoft.com/office/drawing/2018/hyperlinkcolor" xmlns="" val="tx"/>
                    </a:ext>
                  </a:extLst>
                </a:hlinkClick>
              </a:rPr>
              <a:t> (rtvslo.si)</a:t>
            </a:r>
            <a:r>
              <a:rPr lang="en-US" dirty="0">
                <a:solidFill>
                  <a:schemeClr val="bg1"/>
                </a:solidFill>
                <a:effectLst/>
              </a:rPr>
              <a:t> </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3273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7" name="Slika 6" descr="Slika, ki vsebuje besede narava&#10;&#10;Opis je samodejno ustvarjen">
            <a:extLst>
              <a:ext uri="{FF2B5EF4-FFF2-40B4-BE49-F238E27FC236}">
                <a16:creationId xmlns:a16="http://schemas.microsoft.com/office/drawing/2014/main" id="{4E4C5F82-A0AF-4221-B9F6-21EC2453FC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2063" y="1584325"/>
            <a:ext cx="4559300" cy="3508375"/>
          </a:xfrm>
          <a:prstGeom prst="rect">
            <a:avLst/>
          </a:prstGeom>
        </p:spPr>
      </p:pic>
      <p:sp>
        <p:nvSpPr>
          <p:cNvPr id="19" name="PoljeZBesedilom 18">
            <a:extLst>
              <a:ext uri="{FF2B5EF4-FFF2-40B4-BE49-F238E27FC236}">
                <a16:creationId xmlns:a16="http://schemas.microsoft.com/office/drawing/2014/main" id="{10457A3C-B35F-4E35-B947-AD603A422BA4}"/>
              </a:ext>
            </a:extLst>
          </p:cNvPr>
          <p:cNvSpPr txBox="1"/>
          <p:nvPr/>
        </p:nvSpPr>
        <p:spPr>
          <a:xfrm>
            <a:off x="1262063" y="4765675"/>
            <a:ext cx="4559300" cy="328613"/>
          </a:xfrm>
          <a:prstGeom prst="rect">
            <a:avLst/>
          </a:prstGeom>
          <a:solidFill>
            <a:srgbClr val="000000">
              <a:alpha val="50000"/>
            </a:srgbClr>
          </a:solidFill>
          <a:ln>
            <a:noFill/>
          </a:ln>
        </p:spPr>
        <p:txBody>
          <a:bodyPr wrap="square" anchor="ctr">
            <a:noAutofit/>
          </a:bodyPr>
          <a:lstStyle/>
          <a:p>
            <a:pPr algn="ctr">
              <a:spcAft>
                <a:spcPts val="600"/>
              </a:spcAft>
            </a:pPr>
            <a:r>
              <a:rPr lang="sl-SI" sz="1150">
                <a:solidFill>
                  <a:srgbClr val="FFFFFF"/>
                </a:solidFill>
                <a:effectLst/>
              </a:rPr>
              <a:t>Brzica</a:t>
            </a:r>
            <a:endParaRPr lang="sl-SI" sz="1150">
              <a:solidFill>
                <a:srgbClr val="FFFFFF"/>
              </a:solidFill>
            </a:endParaRPr>
          </a:p>
        </p:txBody>
      </p:sp>
      <p:pic>
        <p:nvPicPr>
          <p:cNvPr id="3" name="Slika 2" descr="Slika, ki vsebuje besede besedilo, oseba&#10;&#10;Opis je samodejno ustvarjen">
            <a:extLst>
              <a:ext uri="{FF2B5EF4-FFF2-40B4-BE49-F238E27FC236}">
                <a16:creationId xmlns:a16="http://schemas.microsoft.com/office/drawing/2014/main" id="{20522C84-AC4A-42B9-8016-5870C1F483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8038" y="1584325"/>
            <a:ext cx="2087563" cy="1638300"/>
          </a:xfrm>
          <a:prstGeom prst="rect">
            <a:avLst/>
          </a:prstGeom>
        </p:spPr>
      </p:pic>
      <p:sp>
        <p:nvSpPr>
          <p:cNvPr id="23" name="PoljeZBesedilom 22">
            <a:extLst>
              <a:ext uri="{FF2B5EF4-FFF2-40B4-BE49-F238E27FC236}">
                <a16:creationId xmlns:a16="http://schemas.microsoft.com/office/drawing/2014/main" id="{205426FD-5B4F-4F6B-A4CE-23027DBBCA0C}"/>
              </a:ext>
            </a:extLst>
          </p:cNvPr>
          <p:cNvSpPr txBox="1"/>
          <p:nvPr/>
        </p:nvSpPr>
        <p:spPr>
          <a:xfrm>
            <a:off x="5888038" y="2895600"/>
            <a:ext cx="2087563" cy="328613"/>
          </a:xfrm>
          <a:prstGeom prst="rect">
            <a:avLst/>
          </a:prstGeom>
          <a:solidFill>
            <a:srgbClr val="000000">
              <a:alpha val="50000"/>
            </a:srgbClr>
          </a:solidFill>
          <a:ln>
            <a:noFill/>
          </a:ln>
        </p:spPr>
        <p:txBody>
          <a:bodyPr wrap="square" anchor="ctr">
            <a:noAutofit/>
          </a:bodyPr>
          <a:lstStyle/>
          <a:p>
            <a:pPr algn="ctr">
              <a:spcAft>
                <a:spcPts val="600"/>
              </a:spcAft>
            </a:pPr>
            <a:r>
              <a:rPr lang="sl-SI" sz="1150">
                <a:solidFill>
                  <a:srgbClr val="FFFFFF"/>
                </a:solidFill>
                <a:effectLst/>
              </a:rPr>
              <a:t>Slepe miši </a:t>
            </a:r>
            <a:endParaRPr lang="sl-SI" sz="1150">
              <a:solidFill>
                <a:srgbClr val="FFFFFF"/>
              </a:solidFill>
            </a:endParaRPr>
          </a:p>
        </p:txBody>
      </p:sp>
      <p:pic>
        <p:nvPicPr>
          <p:cNvPr id="12" name="Slika 11" descr="Slika, ki vsebuje besede gora, zunanje, narava&#10;&#10;Opis je samodejno ustvarjen">
            <a:extLst>
              <a:ext uri="{FF2B5EF4-FFF2-40B4-BE49-F238E27FC236}">
                <a16:creationId xmlns:a16="http://schemas.microsoft.com/office/drawing/2014/main" id="{99501824-F8E6-4125-9DD4-2A3CEB6AE84E}"/>
              </a:ext>
            </a:extLst>
          </p:cNvPr>
          <p:cNvPicPr/>
          <p:nvPr/>
        </p:nvPicPr>
        <p:blipFill rotWithShape="1">
          <a:blip r:embed="rId4" cstate="email">
            <a:extLst>
              <a:ext uri="{28A0092B-C50C-407E-A947-70E740481C1C}">
                <a14:useLocalDpi xmlns:a14="http://schemas.microsoft.com/office/drawing/2010/main"/>
              </a:ext>
            </a:extLst>
          </a:blip>
          <a:srcRect/>
          <a:stretch/>
        </p:blipFill>
        <p:spPr bwMode="auto">
          <a:xfrm>
            <a:off x="5888038" y="3289300"/>
            <a:ext cx="2087563" cy="1804988"/>
          </a:xfrm>
          <a:prstGeom prst="rect">
            <a:avLst/>
          </a:prstGeom>
        </p:spPr>
      </p:pic>
      <p:sp>
        <p:nvSpPr>
          <p:cNvPr id="17" name="PoljeZBesedilom 16">
            <a:extLst>
              <a:ext uri="{FF2B5EF4-FFF2-40B4-BE49-F238E27FC236}">
                <a16:creationId xmlns:a16="http://schemas.microsoft.com/office/drawing/2014/main" id="{CF1D89F3-385D-433D-B8AD-A0BEA40F3B12}"/>
              </a:ext>
            </a:extLst>
          </p:cNvPr>
          <p:cNvSpPr txBox="1"/>
          <p:nvPr/>
        </p:nvSpPr>
        <p:spPr>
          <a:xfrm>
            <a:off x="5888038" y="4765675"/>
            <a:ext cx="2087563" cy="328613"/>
          </a:xfrm>
          <a:prstGeom prst="rect">
            <a:avLst/>
          </a:prstGeom>
          <a:solidFill>
            <a:srgbClr val="000000">
              <a:alpha val="50000"/>
            </a:srgbClr>
          </a:solidFill>
          <a:ln>
            <a:noFill/>
          </a:ln>
        </p:spPr>
        <p:txBody>
          <a:bodyPr wrap="square" anchor="ctr">
            <a:noAutofit/>
          </a:bodyPr>
          <a:lstStyle/>
          <a:p>
            <a:pPr algn="ctr">
              <a:spcAft>
                <a:spcPts val="600"/>
              </a:spcAft>
            </a:pPr>
            <a:r>
              <a:rPr lang="sl-SI" sz="1150">
                <a:solidFill>
                  <a:srgbClr val="FFFFFF"/>
                </a:solidFill>
                <a:effectLst/>
              </a:rPr>
              <a:t>Motiv iz Stranj</a:t>
            </a:r>
            <a:endParaRPr lang="sl-SI" sz="1150">
              <a:solidFill>
                <a:srgbClr val="FFFFFF"/>
              </a:solidFill>
            </a:endParaRPr>
          </a:p>
        </p:txBody>
      </p:sp>
      <p:pic>
        <p:nvPicPr>
          <p:cNvPr id="5" name="Slika 4" descr="Slika, ki vsebuje besede kamen&#10;&#10;Opis je samodejno ustvarjen">
            <a:extLst>
              <a:ext uri="{FF2B5EF4-FFF2-40B4-BE49-F238E27FC236}">
                <a16:creationId xmlns:a16="http://schemas.microsoft.com/office/drawing/2014/main" id="{8744720E-3F1A-4DBA-8E47-FE955385D6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0688" y="1584325"/>
            <a:ext cx="2884488" cy="3508375"/>
          </a:xfrm>
          <a:prstGeom prst="rect">
            <a:avLst/>
          </a:prstGeom>
        </p:spPr>
      </p:pic>
      <p:sp>
        <p:nvSpPr>
          <p:cNvPr id="21" name="PoljeZBesedilom 20">
            <a:extLst>
              <a:ext uri="{FF2B5EF4-FFF2-40B4-BE49-F238E27FC236}">
                <a16:creationId xmlns:a16="http://schemas.microsoft.com/office/drawing/2014/main" id="{89A62D18-E43F-4A36-8D72-910C9D7C5593}"/>
              </a:ext>
            </a:extLst>
          </p:cNvPr>
          <p:cNvSpPr txBox="1"/>
          <p:nvPr/>
        </p:nvSpPr>
        <p:spPr>
          <a:xfrm>
            <a:off x="8040688" y="4765675"/>
            <a:ext cx="2884488" cy="328613"/>
          </a:xfrm>
          <a:prstGeom prst="rect">
            <a:avLst/>
          </a:prstGeom>
          <a:solidFill>
            <a:srgbClr val="000000">
              <a:alpha val="50000"/>
            </a:srgbClr>
          </a:solidFill>
          <a:ln>
            <a:noFill/>
          </a:ln>
        </p:spPr>
        <p:txBody>
          <a:bodyPr wrap="square" anchor="ctr">
            <a:noAutofit/>
          </a:bodyPr>
          <a:lstStyle/>
          <a:p>
            <a:pPr algn="ctr">
              <a:spcAft>
                <a:spcPts val="600"/>
              </a:spcAft>
            </a:pPr>
            <a:r>
              <a:rPr lang="sl-SI" sz="1150">
                <a:solidFill>
                  <a:srgbClr val="FFFFFF"/>
                </a:solidFill>
                <a:effectLst/>
              </a:rPr>
              <a:t>Deček s kučmo</a:t>
            </a:r>
            <a:endParaRPr lang="sl-SI" sz="1150">
              <a:solidFill>
                <a:srgbClr val="FFFFFF"/>
              </a:solidFill>
            </a:endParaRPr>
          </a:p>
        </p:txBody>
      </p:sp>
      <p:sp>
        <p:nvSpPr>
          <p:cNvPr id="8" name="PoljeZBesedilom 7">
            <a:extLst>
              <a:ext uri="{FF2B5EF4-FFF2-40B4-BE49-F238E27FC236}">
                <a16:creationId xmlns:a16="http://schemas.microsoft.com/office/drawing/2014/main" id="{5BD44A52-9CBA-4196-8089-BC8458CE0BCC}"/>
              </a:ext>
            </a:extLst>
          </p:cNvPr>
          <p:cNvSpPr txBox="1"/>
          <p:nvPr/>
        </p:nvSpPr>
        <p:spPr>
          <a:xfrm>
            <a:off x="1262063" y="1094509"/>
            <a:ext cx="1322413" cy="369332"/>
          </a:xfrm>
          <a:prstGeom prst="rect">
            <a:avLst/>
          </a:prstGeom>
          <a:noFill/>
        </p:spPr>
        <p:txBody>
          <a:bodyPr wrap="none" rtlCol="0">
            <a:spAutoFit/>
          </a:bodyPr>
          <a:lstStyle/>
          <a:p>
            <a:r>
              <a:rPr lang="sl-SI" dirty="0"/>
              <a:t>Ferdo Vesel </a:t>
            </a:r>
          </a:p>
        </p:txBody>
      </p:sp>
      <p:sp>
        <p:nvSpPr>
          <p:cNvPr id="2" name="PoljeZBesedilom 1">
            <a:extLst>
              <a:ext uri="{FF2B5EF4-FFF2-40B4-BE49-F238E27FC236}">
                <a16:creationId xmlns:a16="http://schemas.microsoft.com/office/drawing/2014/main" id="{03C65E46-6A9A-407E-9EAF-F3DECDB2FD1D}"/>
              </a:ext>
            </a:extLst>
          </p:cNvPr>
          <p:cNvSpPr txBox="1"/>
          <p:nvPr/>
        </p:nvSpPr>
        <p:spPr>
          <a:xfrm>
            <a:off x="1259114" y="5105400"/>
            <a:ext cx="87756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dirty="0"/>
              <a:t>Vir: https://www.ng-slo.si/si/stalna-zbirka/1900-1918/</a:t>
            </a:r>
            <a:endParaRPr lang="en-US" dirty="0"/>
          </a:p>
        </p:txBody>
      </p:sp>
    </p:spTree>
    <p:extLst>
      <p:ext uri="{BB962C8B-B14F-4D97-AF65-F5344CB8AC3E}">
        <p14:creationId xmlns:p14="http://schemas.microsoft.com/office/powerpoint/2010/main" val="47391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F7B9026-36AD-42E4-B172-8D68F3A33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Slika 6" descr="Slika, ki vsebuje besede besedilo, narava, slikanje&#10;&#10;Opis je samodejno ustvarjen">
            <a:extLst>
              <a:ext uri="{FF2B5EF4-FFF2-40B4-BE49-F238E27FC236}">
                <a16:creationId xmlns:a16="http://schemas.microsoft.com/office/drawing/2014/main" id="{6E0B7B31-8D1A-4822-A2A4-13BE519464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3"/>
          <a:stretch/>
        </p:blipFill>
        <p:spPr>
          <a:xfrm>
            <a:off x="192528" y="171716"/>
            <a:ext cx="3793268" cy="6514565"/>
          </a:xfrm>
          <a:prstGeom prst="rect">
            <a:avLst/>
          </a:prstGeom>
        </p:spPr>
      </p:pic>
      <p:pic>
        <p:nvPicPr>
          <p:cNvPr id="12" name="Slika 11" descr="Slika, ki vsebuje besede staro, starejše, kamen&#10;&#10;Opis je samodejno ustvarjen">
            <a:extLst>
              <a:ext uri="{FF2B5EF4-FFF2-40B4-BE49-F238E27FC236}">
                <a16:creationId xmlns:a16="http://schemas.microsoft.com/office/drawing/2014/main" id="{89F6D16F-9167-4A28-8FAD-E6AD54293D8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4184538" y="171716"/>
            <a:ext cx="3822924" cy="6514565"/>
          </a:xfrm>
          <a:prstGeom prst="rect">
            <a:avLst/>
          </a:prstGeom>
        </p:spPr>
      </p:pic>
      <p:pic>
        <p:nvPicPr>
          <p:cNvPr id="3" name="Slika 2" descr="Slika, ki vsebuje besede besedilo, kip, kamen&#10;&#10;Opis je samodejno ustvarjen">
            <a:extLst>
              <a:ext uri="{FF2B5EF4-FFF2-40B4-BE49-F238E27FC236}">
                <a16:creationId xmlns:a16="http://schemas.microsoft.com/office/drawing/2014/main" id="{0773B5BD-BA19-43A5-B5BF-39B4824B0D5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3"/>
          <a:stretch/>
        </p:blipFill>
        <p:spPr>
          <a:xfrm>
            <a:off x="8188032" y="171716"/>
            <a:ext cx="3799007" cy="6514565"/>
          </a:xfrm>
          <a:prstGeom prst="rect">
            <a:avLst/>
          </a:prstGeom>
        </p:spPr>
      </p:pic>
      <p:sp>
        <p:nvSpPr>
          <p:cNvPr id="5" name="PoljeZBesedilom 4">
            <a:extLst>
              <a:ext uri="{FF2B5EF4-FFF2-40B4-BE49-F238E27FC236}">
                <a16:creationId xmlns:a16="http://schemas.microsoft.com/office/drawing/2014/main" id="{B1392729-61AF-404B-A89B-5CB42115FE25}"/>
              </a:ext>
            </a:extLst>
          </p:cNvPr>
          <p:cNvSpPr txBox="1"/>
          <p:nvPr/>
        </p:nvSpPr>
        <p:spPr>
          <a:xfrm>
            <a:off x="8188032" y="6034825"/>
            <a:ext cx="3799007" cy="651456"/>
          </a:xfrm>
          <a:prstGeom prst="rect">
            <a:avLst/>
          </a:prstGeom>
          <a:solidFill>
            <a:srgbClr val="000000">
              <a:alpha val="50000"/>
            </a:srgbClr>
          </a:solidFill>
          <a:ln>
            <a:noFill/>
          </a:ln>
        </p:spPr>
        <p:txBody>
          <a:bodyPr wrap="square">
            <a:noAutofit/>
          </a:bodyPr>
          <a:lstStyle/>
          <a:p>
            <a:pPr algn="ctr">
              <a:spcAft>
                <a:spcPts val="600"/>
              </a:spcAft>
            </a:pPr>
            <a:r>
              <a:rPr lang="sl-SI" sz="1300" b="1">
                <a:solidFill>
                  <a:srgbClr val="FFFFFF"/>
                </a:solidFill>
              </a:rPr>
              <a:t>Ženski </a:t>
            </a:r>
            <a:r>
              <a:rPr lang="sl-SI" sz="1300" b="1" err="1">
                <a:solidFill>
                  <a:srgbClr val="FFFFFF"/>
                </a:solidFill>
              </a:rPr>
              <a:t>polakt</a:t>
            </a:r>
            <a:endParaRPr lang="sl-SI" sz="1300" b="1">
              <a:solidFill>
                <a:srgbClr val="FFFFFF"/>
              </a:solidFill>
            </a:endParaRPr>
          </a:p>
        </p:txBody>
      </p:sp>
      <p:sp>
        <p:nvSpPr>
          <p:cNvPr id="8" name="PoljeZBesedilom 7">
            <a:extLst>
              <a:ext uri="{FF2B5EF4-FFF2-40B4-BE49-F238E27FC236}">
                <a16:creationId xmlns:a16="http://schemas.microsoft.com/office/drawing/2014/main" id="{E0A980A4-A59B-44C7-90BB-2D7637BFD108}"/>
              </a:ext>
            </a:extLst>
          </p:cNvPr>
          <p:cNvSpPr txBox="1"/>
          <p:nvPr/>
        </p:nvSpPr>
        <p:spPr>
          <a:xfrm>
            <a:off x="192528" y="6034825"/>
            <a:ext cx="3793268" cy="651456"/>
          </a:xfrm>
          <a:prstGeom prst="rect">
            <a:avLst/>
          </a:prstGeom>
          <a:solidFill>
            <a:srgbClr val="000000">
              <a:alpha val="50000"/>
            </a:srgbClr>
          </a:solidFill>
          <a:ln>
            <a:noFill/>
          </a:ln>
        </p:spPr>
        <p:txBody>
          <a:bodyPr wrap="square">
            <a:noAutofit/>
          </a:bodyPr>
          <a:lstStyle/>
          <a:p>
            <a:pPr algn="ctr">
              <a:spcAft>
                <a:spcPts val="600"/>
              </a:spcAft>
            </a:pPr>
            <a:r>
              <a:rPr lang="sl-SI" sz="1300" b="1">
                <a:solidFill>
                  <a:srgbClr val="FFFFFF"/>
                </a:solidFill>
              </a:rPr>
              <a:t>Motiv iz Benetk</a:t>
            </a:r>
            <a:endParaRPr lang="sl-SI" sz="1300">
              <a:solidFill>
                <a:srgbClr val="FFFFFF"/>
              </a:solidFill>
            </a:endParaRPr>
          </a:p>
        </p:txBody>
      </p:sp>
      <p:sp>
        <p:nvSpPr>
          <p:cNvPr id="14" name="PoljeZBesedilom 13">
            <a:extLst>
              <a:ext uri="{FF2B5EF4-FFF2-40B4-BE49-F238E27FC236}">
                <a16:creationId xmlns:a16="http://schemas.microsoft.com/office/drawing/2014/main" id="{450DB0B9-1C92-496F-A78C-1320BD586653}"/>
              </a:ext>
            </a:extLst>
          </p:cNvPr>
          <p:cNvSpPr txBox="1"/>
          <p:nvPr/>
        </p:nvSpPr>
        <p:spPr>
          <a:xfrm>
            <a:off x="4184538" y="6034825"/>
            <a:ext cx="3822924" cy="651456"/>
          </a:xfrm>
          <a:prstGeom prst="rect">
            <a:avLst/>
          </a:prstGeom>
          <a:solidFill>
            <a:srgbClr val="000000">
              <a:alpha val="50000"/>
            </a:srgbClr>
          </a:solidFill>
          <a:ln>
            <a:noFill/>
          </a:ln>
        </p:spPr>
        <p:txBody>
          <a:bodyPr wrap="square">
            <a:noAutofit/>
          </a:bodyPr>
          <a:lstStyle/>
          <a:p>
            <a:pPr algn="ctr">
              <a:spcAft>
                <a:spcPts val="600"/>
              </a:spcAft>
            </a:pPr>
            <a:r>
              <a:rPr lang="it-IT" sz="1300" b="1" err="1">
                <a:solidFill>
                  <a:srgbClr val="FFFFFF"/>
                </a:solidFill>
              </a:rPr>
              <a:t>Glava</a:t>
            </a:r>
            <a:r>
              <a:rPr lang="it-IT" sz="1300" b="1">
                <a:solidFill>
                  <a:srgbClr val="FFFFFF"/>
                </a:solidFill>
              </a:rPr>
              <a:t> </a:t>
            </a:r>
            <a:r>
              <a:rPr lang="it-IT" sz="1300" b="1" err="1">
                <a:solidFill>
                  <a:srgbClr val="FFFFFF"/>
                </a:solidFill>
              </a:rPr>
              <a:t>starca</a:t>
            </a:r>
            <a:r>
              <a:rPr lang="it-IT" sz="1300" b="1">
                <a:solidFill>
                  <a:srgbClr val="FFFFFF"/>
                </a:solidFill>
              </a:rPr>
              <a:t> z </a:t>
            </a:r>
            <a:r>
              <a:rPr lang="it-IT" sz="1300" b="1" err="1">
                <a:solidFill>
                  <a:srgbClr val="FFFFFF"/>
                </a:solidFill>
              </a:rPr>
              <a:t>belimi</a:t>
            </a:r>
            <a:r>
              <a:rPr lang="it-IT" sz="1300" b="1">
                <a:solidFill>
                  <a:srgbClr val="FFFFFF"/>
                </a:solidFill>
              </a:rPr>
              <a:t> </a:t>
            </a:r>
            <a:r>
              <a:rPr lang="it-IT" sz="1300" b="1" err="1">
                <a:solidFill>
                  <a:srgbClr val="FFFFFF"/>
                </a:solidFill>
              </a:rPr>
              <a:t>lasmi</a:t>
            </a:r>
            <a:endParaRPr lang="sl-SI" sz="1300">
              <a:solidFill>
                <a:srgbClr val="FFFFFF"/>
              </a:solidFill>
            </a:endParaRPr>
          </a:p>
        </p:txBody>
      </p:sp>
      <p:sp>
        <p:nvSpPr>
          <p:cNvPr id="16" name="PoljeZBesedilom 15">
            <a:extLst>
              <a:ext uri="{FF2B5EF4-FFF2-40B4-BE49-F238E27FC236}">
                <a16:creationId xmlns:a16="http://schemas.microsoft.com/office/drawing/2014/main" id="{2925D3E2-AB80-498F-86FB-7F7F7DFB2669}"/>
              </a:ext>
            </a:extLst>
          </p:cNvPr>
          <p:cNvSpPr txBox="1"/>
          <p:nvPr/>
        </p:nvSpPr>
        <p:spPr>
          <a:xfrm>
            <a:off x="204961" y="290946"/>
            <a:ext cx="1322413" cy="369332"/>
          </a:xfrm>
          <a:prstGeom prst="rect">
            <a:avLst/>
          </a:prstGeom>
          <a:noFill/>
        </p:spPr>
        <p:txBody>
          <a:bodyPr wrap="none" rtlCol="0">
            <a:spAutoFit/>
          </a:bodyPr>
          <a:lstStyle/>
          <a:p>
            <a:r>
              <a:rPr lang="sl-SI" dirty="0"/>
              <a:t>Ferdo Vesel </a:t>
            </a:r>
          </a:p>
        </p:txBody>
      </p:sp>
    </p:spTree>
    <p:extLst>
      <p:ext uri="{BB962C8B-B14F-4D97-AF65-F5344CB8AC3E}">
        <p14:creationId xmlns:p14="http://schemas.microsoft.com/office/powerpoint/2010/main" val="3886386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Slika 2" descr="Slika, ki vsebuje besede besedilo, oseba, staro, kamen&#10;&#10;Opis je samodejno ustvarjen">
            <a:extLst>
              <a:ext uri="{FF2B5EF4-FFF2-40B4-BE49-F238E27FC236}">
                <a16:creationId xmlns:a16="http://schemas.microsoft.com/office/drawing/2014/main" id="{8E6757BA-406A-4A02-B390-B5EA0850ED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04925" y="1285875"/>
            <a:ext cx="3475038" cy="4105275"/>
          </a:xfrm>
          <a:prstGeom prst="rect">
            <a:avLst/>
          </a:prstGeom>
        </p:spPr>
      </p:pic>
      <p:sp>
        <p:nvSpPr>
          <p:cNvPr id="5" name="PoljeZBesedilom 4">
            <a:extLst>
              <a:ext uri="{FF2B5EF4-FFF2-40B4-BE49-F238E27FC236}">
                <a16:creationId xmlns:a16="http://schemas.microsoft.com/office/drawing/2014/main" id="{C1F50075-E674-4A0E-A434-BDAD498A0E5F}"/>
              </a:ext>
            </a:extLst>
          </p:cNvPr>
          <p:cNvSpPr txBox="1"/>
          <p:nvPr/>
        </p:nvSpPr>
        <p:spPr>
          <a:xfrm>
            <a:off x="1304925" y="4570413"/>
            <a:ext cx="3475038" cy="820738"/>
          </a:xfrm>
          <a:prstGeom prst="rect">
            <a:avLst/>
          </a:prstGeom>
          <a:solidFill>
            <a:srgbClr val="000000">
              <a:alpha val="50000"/>
            </a:srgbClr>
          </a:solidFill>
          <a:ln>
            <a:noFill/>
          </a:ln>
        </p:spPr>
        <p:txBody>
          <a:bodyPr wrap="square" anchor="ctr">
            <a:noAutofit/>
          </a:bodyPr>
          <a:lstStyle/>
          <a:p>
            <a:pPr algn="ctr">
              <a:spcAft>
                <a:spcPts val="600"/>
              </a:spcAft>
            </a:pPr>
            <a:r>
              <a:rPr lang="sl-SI" sz="1300" b="1">
                <a:solidFill>
                  <a:srgbClr val="FFFFFF"/>
                </a:solidFill>
              </a:rPr>
              <a:t>Študija ženske glave</a:t>
            </a:r>
            <a:endParaRPr lang="sl-SI" sz="1300">
              <a:solidFill>
                <a:srgbClr val="FFFFFF"/>
              </a:solidFill>
            </a:endParaRPr>
          </a:p>
        </p:txBody>
      </p:sp>
      <p:pic>
        <p:nvPicPr>
          <p:cNvPr id="7" name="Slika 6" descr="Slika, ki vsebuje besede besedilo&#10;&#10;Opis je samodejno ustvarjen">
            <a:extLst>
              <a:ext uri="{FF2B5EF4-FFF2-40B4-BE49-F238E27FC236}">
                <a16:creationId xmlns:a16="http://schemas.microsoft.com/office/drawing/2014/main" id="{38B23CA5-8A32-41A2-8AD8-6D2C6C92A9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5050" y="1285875"/>
            <a:ext cx="2624138" cy="4105275"/>
          </a:xfrm>
          <a:prstGeom prst="rect">
            <a:avLst/>
          </a:prstGeom>
        </p:spPr>
      </p:pic>
      <p:sp>
        <p:nvSpPr>
          <p:cNvPr id="9" name="PoljeZBesedilom 8">
            <a:extLst>
              <a:ext uri="{FF2B5EF4-FFF2-40B4-BE49-F238E27FC236}">
                <a16:creationId xmlns:a16="http://schemas.microsoft.com/office/drawing/2014/main" id="{68E6E381-E18F-46C5-98EA-CAEFE2D668E7}"/>
              </a:ext>
            </a:extLst>
          </p:cNvPr>
          <p:cNvSpPr txBox="1"/>
          <p:nvPr/>
        </p:nvSpPr>
        <p:spPr>
          <a:xfrm>
            <a:off x="4845050" y="4570413"/>
            <a:ext cx="2624138" cy="820738"/>
          </a:xfrm>
          <a:prstGeom prst="rect">
            <a:avLst/>
          </a:prstGeom>
          <a:solidFill>
            <a:srgbClr val="000000">
              <a:alpha val="50000"/>
            </a:srgbClr>
          </a:solidFill>
          <a:ln>
            <a:noFill/>
          </a:ln>
        </p:spPr>
        <p:txBody>
          <a:bodyPr wrap="square" anchor="ctr">
            <a:noAutofit/>
          </a:bodyPr>
          <a:lstStyle/>
          <a:p>
            <a:pPr algn="ctr">
              <a:spcAft>
                <a:spcPts val="600"/>
              </a:spcAft>
            </a:pPr>
            <a:r>
              <a:rPr lang="sl-SI" sz="1300" b="1" err="1">
                <a:solidFill>
                  <a:srgbClr val="FFFFFF"/>
                </a:solidFill>
              </a:rPr>
              <a:t>Jessy</a:t>
            </a:r>
            <a:r>
              <a:rPr lang="sl-SI" sz="1300" b="1">
                <a:solidFill>
                  <a:srgbClr val="FFFFFF"/>
                </a:solidFill>
              </a:rPr>
              <a:t> </a:t>
            </a:r>
            <a:r>
              <a:rPr lang="sl-SI" sz="1300" b="1" err="1">
                <a:solidFill>
                  <a:srgbClr val="FFFFFF"/>
                </a:solidFill>
              </a:rPr>
              <a:t>Case</a:t>
            </a:r>
            <a:endParaRPr lang="sl-SI" sz="1300">
              <a:solidFill>
                <a:srgbClr val="FFFFFF"/>
              </a:solidFill>
            </a:endParaRPr>
          </a:p>
        </p:txBody>
      </p:sp>
      <p:pic>
        <p:nvPicPr>
          <p:cNvPr id="11" name="Slika 10" descr="Slika, ki vsebuje besede besedilo, staro, kamen&#10;&#10;Opis je samodejno ustvarjen">
            <a:extLst>
              <a:ext uri="{FF2B5EF4-FFF2-40B4-BE49-F238E27FC236}">
                <a16:creationId xmlns:a16="http://schemas.microsoft.com/office/drawing/2014/main" id="{11C36571-C50A-4D9E-A82B-0A62FA1BC3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4275" y="1285875"/>
            <a:ext cx="3349625" cy="4105275"/>
          </a:xfrm>
          <a:prstGeom prst="rect">
            <a:avLst/>
          </a:prstGeom>
        </p:spPr>
      </p:pic>
      <p:sp>
        <p:nvSpPr>
          <p:cNvPr id="13" name="PoljeZBesedilom 12">
            <a:extLst>
              <a:ext uri="{FF2B5EF4-FFF2-40B4-BE49-F238E27FC236}">
                <a16:creationId xmlns:a16="http://schemas.microsoft.com/office/drawing/2014/main" id="{2EEC2223-3ABB-4FAE-A949-DB5112C258E8}"/>
              </a:ext>
            </a:extLst>
          </p:cNvPr>
          <p:cNvSpPr txBox="1"/>
          <p:nvPr/>
        </p:nvSpPr>
        <p:spPr>
          <a:xfrm>
            <a:off x="7534275" y="4570413"/>
            <a:ext cx="3349625" cy="820738"/>
          </a:xfrm>
          <a:prstGeom prst="rect">
            <a:avLst/>
          </a:prstGeom>
          <a:solidFill>
            <a:srgbClr val="000000">
              <a:alpha val="50000"/>
            </a:srgbClr>
          </a:solidFill>
          <a:ln>
            <a:noFill/>
          </a:ln>
        </p:spPr>
        <p:txBody>
          <a:bodyPr wrap="square" anchor="ctr">
            <a:noAutofit/>
          </a:bodyPr>
          <a:lstStyle/>
          <a:p>
            <a:pPr algn="ctr">
              <a:spcAft>
                <a:spcPts val="600"/>
              </a:spcAft>
            </a:pPr>
            <a:r>
              <a:rPr lang="sl-SI" sz="1300" b="1">
                <a:solidFill>
                  <a:srgbClr val="FFFFFF"/>
                </a:solidFill>
              </a:rPr>
              <a:t>Prijateljici</a:t>
            </a:r>
            <a:endParaRPr lang="sl-SI" sz="1300">
              <a:solidFill>
                <a:srgbClr val="FFFFFF"/>
              </a:solidFill>
            </a:endParaRPr>
          </a:p>
        </p:txBody>
      </p:sp>
      <p:sp>
        <p:nvSpPr>
          <p:cNvPr id="17" name="PoljeZBesedilom 16">
            <a:extLst>
              <a:ext uri="{FF2B5EF4-FFF2-40B4-BE49-F238E27FC236}">
                <a16:creationId xmlns:a16="http://schemas.microsoft.com/office/drawing/2014/main" id="{78A8540E-0B9B-4299-AEB2-47D91B2B7849}"/>
              </a:ext>
            </a:extLst>
          </p:cNvPr>
          <p:cNvSpPr txBox="1"/>
          <p:nvPr/>
        </p:nvSpPr>
        <p:spPr>
          <a:xfrm>
            <a:off x="1304925" y="733600"/>
            <a:ext cx="1322413" cy="369332"/>
          </a:xfrm>
          <a:prstGeom prst="rect">
            <a:avLst/>
          </a:prstGeom>
          <a:noFill/>
        </p:spPr>
        <p:txBody>
          <a:bodyPr wrap="none" rtlCol="0">
            <a:spAutoFit/>
          </a:bodyPr>
          <a:lstStyle/>
          <a:p>
            <a:r>
              <a:rPr lang="sl-SI" dirty="0"/>
              <a:t>Ferdo Vesel </a:t>
            </a:r>
          </a:p>
        </p:txBody>
      </p:sp>
    </p:spTree>
    <p:extLst>
      <p:ext uri="{BB962C8B-B14F-4D97-AF65-F5344CB8AC3E}">
        <p14:creationId xmlns:p14="http://schemas.microsoft.com/office/powerpoint/2010/main" val="550485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Slika 1">
            <a:extLst>
              <a:ext uri="{FF2B5EF4-FFF2-40B4-BE49-F238E27FC236}">
                <a16:creationId xmlns:a16="http://schemas.microsoft.com/office/drawing/2014/main" id="{9891D447-CEAF-41C9-8A46-6062DDDD7F62}"/>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1504" y="1282"/>
            <a:ext cx="12191980" cy="6856718"/>
          </a:xfrm>
          <a:prstGeom prst="rect">
            <a:avLst/>
          </a:prstGeom>
        </p:spPr>
      </p:pic>
      <p:sp>
        <p:nvSpPr>
          <p:cNvPr id="4" name="PoljeZBesedilom 3">
            <a:extLst>
              <a:ext uri="{FF2B5EF4-FFF2-40B4-BE49-F238E27FC236}">
                <a16:creationId xmlns:a16="http://schemas.microsoft.com/office/drawing/2014/main" id="{0716D4A4-EB09-48E4-860D-9D08815D7C7F}"/>
              </a:ext>
            </a:extLst>
          </p:cNvPr>
          <p:cNvSpPr txBox="1"/>
          <p:nvPr/>
        </p:nvSpPr>
        <p:spPr>
          <a:xfrm>
            <a:off x="8246226" y="4898958"/>
            <a:ext cx="2527070" cy="369332"/>
          </a:xfrm>
          <a:prstGeom prst="rect">
            <a:avLst/>
          </a:prstGeom>
          <a:solidFill>
            <a:schemeClr val="accent1">
              <a:lumMod val="40000"/>
              <a:lumOff val="60000"/>
            </a:schemeClr>
          </a:solidFill>
        </p:spPr>
        <p:txBody>
          <a:bodyPr wrap="square" rtlCol="0">
            <a:spAutoFit/>
          </a:bodyPr>
          <a:lstStyle/>
          <a:p>
            <a:r>
              <a:rPr lang="sl-SI" b="1" dirty="0" smtClean="0">
                <a:hlinkClick r:id="rId3"/>
              </a:rPr>
              <a:t>PREDSTAVITEV SLIKARJA </a:t>
            </a:r>
            <a:endParaRPr lang="sl-SI" b="1" dirty="0"/>
          </a:p>
        </p:txBody>
      </p:sp>
      <p:sp>
        <p:nvSpPr>
          <p:cNvPr id="3" name="PoljeZBesedilom 2"/>
          <p:cNvSpPr txBox="1"/>
          <p:nvPr/>
        </p:nvSpPr>
        <p:spPr>
          <a:xfrm>
            <a:off x="10648604" y="4572000"/>
            <a:ext cx="1005841" cy="923330"/>
          </a:xfrm>
          <a:prstGeom prst="rect">
            <a:avLst/>
          </a:prstGeom>
          <a:noFill/>
        </p:spPr>
        <p:txBody>
          <a:bodyPr wrap="square" rtlCol="0">
            <a:spAutoFit/>
          </a:bodyPr>
          <a:lstStyle/>
          <a:p>
            <a:r>
              <a:rPr lang="sl-SI" sz="5400" dirty="0" smtClean="0">
                <a:solidFill>
                  <a:schemeClr val="bg1"/>
                </a:solidFill>
                <a:sym typeface="Webdings" panose="05030102010509060703" pitchFamily="18" charset="2"/>
                <a:hlinkClick r:id="rId3"/>
              </a:rPr>
              <a:t></a:t>
            </a:r>
            <a:endParaRPr lang="sl-SI" sz="5400" dirty="0">
              <a:solidFill>
                <a:schemeClr val="bg1"/>
              </a:solidFill>
            </a:endParaRPr>
          </a:p>
        </p:txBody>
      </p:sp>
    </p:spTree>
    <p:extLst>
      <p:ext uri="{BB962C8B-B14F-4D97-AF65-F5344CB8AC3E}">
        <p14:creationId xmlns:p14="http://schemas.microsoft.com/office/powerpoint/2010/main" val="160274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05D939-00C4-4F2E-9797-3170DD040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EE4E44-1403-472B-8C01-D354CB8F5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FA158E36-95F9-470D-9F93-B2B75A2180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6421035" y="643467"/>
            <a:ext cx="5129784" cy="5571066"/>
          </a:xfrm>
          <a:prstGeom prst="rect">
            <a:avLst/>
          </a:prstGeom>
        </p:spPr>
      </p:pic>
      <p:sp>
        <p:nvSpPr>
          <p:cNvPr id="16" name="Rectangle 15">
            <a:extLst>
              <a:ext uri="{FF2B5EF4-FFF2-40B4-BE49-F238E27FC236}">
                <a16:creationId xmlns:a16="http://schemas.microsoft.com/office/drawing/2014/main" id="{583CCE40-4C5F-42D3-86D9-7892AD1E98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lika 2" descr="Slika, ki vsebuje besede besedilo, moški, oseba, starejše&#10;&#10;Opis je samodejno ustvarjen">
            <a:extLst>
              <a:ext uri="{FF2B5EF4-FFF2-40B4-BE49-F238E27FC236}">
                <a16:creationId xmlns:a16="http://schemas.microsoft.com/office/drawing/2014/main" id="{095CB2C3-15CB-476B-8F80-4463C46336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641180" y="643467"/>
            <a:ext cx="5129784" cy="5571066"/>
          </a:xfrm>
          <a:prstGeom prst="rect">
            <a:avLst/>
          </a:prstGeom>
        </p:spPr>
      </p:pic>
      <p:sp>
        <p:nvSpPr>
          <p:cNvPr id="6" name="PoljeZBesedilom 5">
            <a:extLst>
              <a:ext uri="{FF2B5EF4-FFF2-40B4-BE49-F238E27FC236}">
                <a16:creationId xmlns:a16="http://schemas.microsoft.com/office/drawing/2014/main" id="{CB8D77C0-E1F6-4156-8AA4-401018AA26EF}"/>
              </a:ext>
            </a:extLst>
          </p:cNvPr>
          <p:cNvSpPr txBox="1"/>
          <p:nvPr/>
        </p:nvSpPr>
        <p:spPr>
          <a:xfrm>
            <a:off x="6421035" y="5657427"/>
            <a:ext cx="5129784" cy="557106"/>
          </a:xfrm>
          <a:prstGeom prst="rect">
            <a:avLst/>
          </a:prstGeom>
          <a:solidFill>
            <a:srgbClr val="000000">
              <a:alpha val="50000"/>
            </a:srgbClr>
          </a:solidFill>
          <a:ln>
            <a:noFill/>
          </a:ln>
        </p:spPr>
        <p:txBody>
          <a:bodyPr wrap="square" rtlCol="0">
            <a:noAutofit/>
          </a:bodyPr>
          <a:lstStyle/>
          <a:p>
            <a:pPr algn="ctr">
              <a:spcAft>
                <a:spcPts val="600"/>
              </a:spcAft>
            </a:pPr>
            <a:r>
              <a:rPr lang="sl-SI" sz="1300">
                <a:solidFill>
                  <a:srgbClr val="FFFFFF"/>
                </a:solidFill>
              </a:rPr>
              <a:t>Deček v zelenju</a:t>
            </a:r>
          </a:p>
        </p:txBody>
      </p:sp>
      <p:sp>
        <p:nvSpPr>
          <p:cNvPr id="7" name="PoljeZBesedilom 6">
            <a:extLst>
              <a:ext uri="{FF2B5EF4-FFF2-40B4-BE49-F238E27FC236}">
                <a16:creationId xmlns:a16="http://schemas.microsoft.com/office/drawing/2014/main" id="{35FC8C3E-0418-47B0-B6C3-85362584BC40}"/>
              </a:ext>
            </a:extLst>
          </p:cNvPr>
          <p:cNvSpPr txBox="1"/>
          <p:nvPr/>
        </p:nvSpPr>
        <p:spPr>
          <a:xfrm>
            <a:off x="641180" y="5657427"/>
            <a:ext cx="5129784" cy="557106"/>
          </a:xfrm>
          <a:prstGeom prst="rect">
            <a:avLst/>
          </a:prstGeom>
          <a:solidFill>
            <a:srgbClr val="000000">
              <a:alpha val="50000"/>
            </a:srgbClr>
          </a:solidFill>
          <a:ln>
            <a:noFill/>
          </a:ln>
        </p:spPr>
        <p:txBody>
          <a:bodyPr wrap="square" rtlCol="0">
            <a:noAutofit/>
          </a:bodyPr>
          <a:lstStyle/>
          <a:p>
            <a:pPr algn="ctr">
              <a:spcAft>
                <a:spcPts val="600"/>
              </a:spcAft>
            </a:pPr>
            <a:r>
              <a:rPr lang="sl-SI" sz="1300">
                <a:solidFill>
                  <a:srgbClr val="FFFFFF"/>
                </a:solidFill>
              </a:rPr>
              <a:t>Maščevanje</a:t>
            </a:r>
          </a:p>
        </p:txBody>
      </p:sp>
      <p:sp>
        <p:nvSpPr>
          <p:cNvPr id="11" name="PoljeZBesedilom 10">
            <a:extLst>
              <a:ext uri="{FF2B5EF4-FFF2-40B4-BE49-F238E27FC236}">
                <a16:creationId xmlns:a16="http://schemas.microsoft.com/office/drawing/2014/main" id="{3381F861-C731-4506-8107-F801E96A215C}"/>
              </a:ext>
            </a:extLst>
          </p:cNvPr>
          <p:cNvSpPr txBox="1"/>
          <p:nvPr/>
        </p:nvSpPr>
        <p:spPr>
          <a:xfrm>
            <a:off x="887990" y="762000"/>
            <a:ext cx="1322413" cy="369332"/>
          </a:xfrm>
          <a:prstGeom prst="rect">
            <a:avLst/>
          </a:prstGeom>
          <a:noFill/>
        </p:spPr>
        <p:txBody>
          <a:bodyPr wrap="none" rtlCol="0">
            <a:spAutoFit/>
          </a:bodyPr>
          <a:lstStyle/>
          <a:p>
            <a:r>
              <a:rPr lang="sl-SI" dirty="0">
                <a:solidFill>
                  <a:schemeClr val="bg1"/>
                </a:solidFill>
              </a:rPr>
              <a:t>Ferdo Vesel </a:t>
            </a:r>
          </a:p>
        </p:txBody>
      </p:sp>
    </p:spTree>
    <p:extLst>
      <p:ext uri="{BB962C8B-B14F-4D97-AF65-F5344CB8AC3E}">
        <p14:creationId xmlns:p14="http://schemas.microsoft.com/office/powerpoint/2010/main" val="2611766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448AC70D-5337-42F1-AEFC-1A62F7B4F9A2}"/>
              </a:ext>
            </a:extLst>
          </p:cNvPr>
          <p:cNvPicPr>
            <a:picLocks noChangeAspect="1" noChangeArrowheads="1"/>
          </p:cNvPicPr>
          <p:nvPr/>
        </p:nvPicPr>
        <p:blipFill rotWithShape="1">
          <a:blip r:embed="rId2" cstate="email">
            <a:alphaModFix/>
            <a:extLst>
              <a:ext uri="{28A0092B-C50C-407E-A947-70E740481C1C}">
                <a14:useLocalDpi xmlns:a14="http://schemas.microsoft.com/office/drawing/2010/main"/>
              </a:ext>
            </a:extLst>
          </a:blip>
          <a:srcRect r="-2" b="13927"/>
          <a:stretch/>
        </p:blipFill>
        <p:spPr bwMode="auto">
          <a:xfrm>
            <a:off x="5797543" y="10"/>
            <a:ext cx="6394152"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3" name="PoljeZBesedilom 2">
            <a:extLst>
              <a:ext uri="{FF2B5EF4-FFF2-40B4-BE49-F238E27FC236}">
                <a16:creationId xmlns:a16="http://schemas.microsoft.com/office/drawing/2014/main" id="{832B4D90-5E17-4946-AC0C-736F6EC466B4}"/>
              </a:ext>
            </a:extLst>
          </p:cNvPr>
          <p:cNvSpPr txBox="1"/>
          <p:nvPr/>
        </p:nvSpPr>
        <p:spPr>
          <a:xfrm>
            <a:off x="3580854" y="5964214"/>
            <a:ext cx="4706803" cy="695473"/>
          </a:xfrm>
          <a:prstGeom prst="rect">
            <a:avLst/>
          </a:prstGeom>
        </p:spPr>
        <p:txBody>
          <a:bodyPr vert="horz" lIns="91440" tIns="45720" rIns="91440" bIns="45720" rtlCol="0" anchor="ctr">
            <a:normAutofit/>
          </a:bodyPr>
          <a:lstStyle/>
          <a:p>
            <a:pPr>
              <a:lnSpc>
                <a:spcPct val="90000"/>
              </a:lnSpc>
              <a:spcAft>
                <a:spcPts val="600"/>
              </a:spcAft>
            </a:pPr>
            <a:r>
              <a:rPr lang="en-US" sz="2000" dirty="0">
                <a:solidFill>
                  <a:srgbClr val="000000"/>
                </a:solidFill>
              </a:rPr>
              <a:t>Ferdo Vesel: </a:t>
            </a:r>
            <a:r>
              <a:rPr lang="en-US" sz="2000" dirty="0" err="1">
                <a:solidFill>
                  <a:srgbClr val="000000"/>
                </a:solidFill>
              </a:rPr>
              <a:t>Portret</a:t>
            </a:r>
            <a:r>
              <a:rPr lang="en-US" sz="2000" dirty="0">
                <a:solidFill>
                  <a:srgbClr val="000000"/>
                </a:solidFill>
              </a:rPr>
              <a:t> </a:t>
            </a:r>
            <a:r>
              <a:rPr lang="en-US" sz="2000" dirty="0" err="1">
                <a:solidFill>
                  <a:srgbClr val="000000"/>
                </a:solidFill>
              </a:rPr>
              <a:t>starke</a:t>
            </a:r>
            <a:r>
              <a:rPr lang="en-US" sz="2000" dirty="0">
                <a:solidFill>
                  <a:srgbClr val="000000"/>
                </a:solidFill>
              </a:rPr>
              <a:t> z </a:t>
            </a:r>
            <a:r>
              <a:rPr lang="en-US" sz="2000" dirty="0" err="1">
                <a:solidFill>
                  <a:srgbClr val="000000"/>
                </a:solidFill>
              </a:rPr>
              <a:t>rdečo</a:t>
            </a:r>
            <a:r>
              <a:rPr lang="en-US" sz="2000" dirty="0">
                <a:solidFill>
                  <a:srgbClr val="000000"/>
                </a:solidFill>
              </a:rPr>
              <a:t> </a:t>
            </a:r>
            <a:r>
              <a:rPr lang="en-US" sz="2000" dirty="0" err="1">
                <a:solidFill>
                  <a:srgbClr val="000000"/>
                </a:solidFill>
              </a:rPr>
              <a:t>ruto</a:t>
            </a:r>
            <a:endParaRPr lang="en-US" sz="2000" dirty="0">
              <a:solidFill>
                <a:srgbClr val="000000"/>
              </a:solidFill>
            </a:endParaRPr>
          </a:p>
        </p:txBody>
      </p:sp>
    </p:spTree>
    <p:extLst>
      <p:ext uri="{BB962C8B-B14F-4D97-AF65-F5344CB8AC3E}">
        <p14:creationId xmlns:p14="http://schemas.microsoft.com/office/powerpoint/2010/main" val="1489307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Slika 2" descr="Slika, ki vsebuje besede besedilo, narava, jama&#10;&#10;Opis je samodejno ustvarjen">
            <a:extLst>
              <a:ext uri="{FF2B5EF4-FFF2-40B4-BE49-F238E27FC236}">
                <a16:creationId xmlns:a16="http://schemas.microsoft.com/office/drawing/2014/main" id="{18F6CE10-37EF-4C58-9A9F-FA19C5EBA9CE}"/>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3" name="Picture 12">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4" name="PoljeZBesedilom 3">
            <a:extLst>
              <a:ext uri="{FF2B5EF4-FFF2-40B4-BE49-F238E27FC236}">
                <a16:creationId xmlns:a16="http://schemas.microsoft.com/office/drawing/2014/main" id="{E8C6327A-45F3-4B5A-A1B1-A508FE283896}"/>
              </a:ext>
            </a:extLst>
          </p:cNvPr>
          <p:cNvSpPr txBox="1"/>
          <p:nvPr/>
        </p:nvSpPr>
        <p:spPr>
          <a:xfrm>
            <a:off x="4653208" y="5573865"/>
            <a:ext cx="2288060" cy="717696"/>
          </a:xfrm>
          <a:prstGeom prst="rect">
            <a:avLst/>
          </a:prstGeom>
        </p:spPr>
        <p:txBody>
          <a:bodyPr vert="horz" lIns="91440" tIns="45720" rIns="91440" bIns="45720" rtlCol="0" anchor="ctr">
            <a:normAutofit/>
          </a:bodyPr>
          <a:lstStyle/>
          <a:p>
            <a:pPr>
              <a:lnSpc>
                <a:spcPct val="90000"/>
              </a:lnSpc>
              <a:spcAft>
                <a:spcPts val="600"/>
              </a:spcAft>
            </a:pPr>
            <a:r>
              <a:rPr lang="en-US" sz="2000" dirty="0">
                <a:solidFill>
                  <a:srgbClr val="000000"/>
                </a:solidFill>
              </a:rPr>
              <a:t>Ferdo Vesel</a:t>
            </a:r>
            <a:r>
              <a:rPr lang="sl-SI" sz="2000" dirty="0">
                <a:solidFill>
                  <a:srgbClr val="000000"/>
                </a:solidFill>
              </a:rPr>
              <a:t>:</a:t>
            </a:r>
            <a:r>
              <a:rPr lang="en-US" sz="2000" dirty="0">
                <a:solidFill>
                  <a:srgbClr val="000000"/>
                </a:solidFill>
              </a:rPr>
              <a:t> Omizje</a:t>
            </a:r>
          </a:p>
        </p:txBody>
      </p:sp>
      <p:sp>
        <p:nvSpPr>
          <p:cNvPr id="6" name="PoljeZBesedilom 5">
            <a:extLst>
              <a:ext uri="{FF2B5EF4-FFF2-40B4-BE49-F238E27FC236}">
                <a16:creationId xmlns:a16="http://schemas.microsoft.com/office/drawing/2014/main" id="{73EA99FD-7670-4C37-88CA-FABAD16B9C23}"/>
              </a:ext>
            </a:extLst>
          </p:cNvPr>
          <p:cNvSpPr txBox="1"/>
          <p:nvPr/>
        </p:nvSpPr>
        <p:spPr>
          <a:xfrm>
            <a:off x="347216" y="6220691"/>
            <a:ext cx="1384931" cy="369332"/>
          </a:xfrm>
          <a:prstGeom prst="rect">
            <a:avLst/>
          </a:prstGeom>
          <a:noFill/>
        </p:spPr>
        <p:txBody>
          <a:bodyPr wrap="none" rtlCol="0">
            <a:spAutoFit/>
          </a:bodyPr>
          <a:lstStyle/>
          <a:p>
            <a:pPr>
              <a:spcAft>
                <a:spcPts val="600"/>
              </a:spcAft>
            </a:pPr>
            <a:r>
              <a:rPr lang="sl-SI">
                <a:solidFill>
                  <a:schemeClr val="bg1"/>
                </a:solidFill>
              </a:rPr>
              <a:t>Ferdo Vesel: </a:t>
            </a:r>
          </a:p>
        </p:txBody>
      </p:sp>
    </p:spTree>
    <p:extLst>
      <p:ext uri="{BB962C8B-B14F-4D97-AF65-F5344CB8AC3E}">
        <p14:creationId xmlns:p14="http://schemas.microsoft.com/office/powerpoint/2010/main" val="2165892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PoljeZBesedilom 2">
            <a:extLst>
              <a:ext uri="{FF2B5EF4-FFF2-40B4-BE49-F238E27FC236}">
                <a16:creationId xmlns:a16="http://schemas.microsoft.com/office/drawing/2014/main" id="{6D2810D9-9FC3-4B55-94B2-1BA712D7DD76}"/>
              </a:ext>
            </a:extLst>
          </p:cNvPr>
          <p:cNvGraphicFramePr/>
          <p:nvPr>
            <p:extLst>
              <p:ext uri="{D42A27DB-BD31-4B8C-83A1-F6EECF244321}">
                <p14:modId xmlns:p14="http://schemas.microsoft.com/office/powerpoint/2010/main" val="21289215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3238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PoljeZBesedilom 2">
            <a:extLst>
              <a:ext uri="{FF2B5EF4-FFF2-40B4-BE49-F238E27FC236}">
                <a16:creationId xmlns:a16="http://schemas.microsoft.com/office/drawing/2014/main" id="{3497A9FB-2F38-4067-989C-79646B0C5672}"/>
              </a:ext>
            </a:extLst>
          </p:cNvPr>
          <p:cNvGraphicFramePr/>
          <p:nvPr>
            <p:extLst>
              <p:ext uri="{D42A27DB-BD31-4B8C-83A1-F6EECF244321}">
                <p14:modId xmlns:p14="http://schemas.microsoft.com/office/powerpoint/2010/main" val="180175779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2739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2">
            <a:extLst>
              <a:ext uri="{FF2B5EF4-FFF2-40B4-BE49-F238E27FC236}">
                <a16:creationId xmlns:a16="http://schemas.microsoft.com/office/drawing/2014/main" id="{5A0118C5-4F8D-4CF4-BADD-53FEACC6C4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4">
            <a:extLst>
              <a:ext uri="{FF2B5EF4-FFF2-40B4-BE49-F238E27FC236}">
                <a16:creationId xmlns:a16="http://schemas.microsoft.com/office/drawing/2014/main" id="{F98F79A4-A6C7-4101-B1E9-27E05CB7CF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37" name="Freeform: Shape 36">
            <a:extLst>
              <a:ext uri="{FF2B5EF4-FFF2-40B4-BE49-F238E27FC236}">
                <a16:creationId xmlns:a16="http://schemas.microsoft.com/office/drawing/2014/main" id="{79AFCB35-9C04-4524-A0B1-57FF6865D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9" name="Freeform: Shape 38">
            <a:extLst>
              <a:ext uri="{FF2B5EF4-FFF2-40B4-BE49-F238E27FC236}">
                <a16:creationId xmlns:a16="http://schemas.microsoft.com/office/drawing/2014/main" id="{D11AD2AD-0BA0-4DD3-8EEA-84686A0E71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 name="PoljeZBesedilom 2">
            <a:extLst>
              <a:ext uri="{FF2B5EF4-FFF2-40B4-BE49-F238E27FC236}">
                <a16:creationId xmlns:a16="http://schemas.microsoft.com/office/drawing/2014/main" id="{E960C021-528F-4E09-9043-D8AE28EA56DE}"/>
              </a:ext>
            </a:extLst>
          </p:cNvPr>
          <p:cNvSpPr txBox="1"/>
          <p:nvPr/>
        </p:nvSpPr>
        <p:spPr>
          <a:xfrm>
            <a:off x="1885419" y="812293"/>
            <a:ext cx="6981442" cy="4044463"/>
          </a:xfrm>
          <a:prstGeom prst="rect">
            <a:avLst/>
          </a:prstGeom>
        </p:spPr>
        <p:txBody>
          <a:bodyPr vert="horz" lIns="91440" tIns="45720" rIns="91440" bIns="45720" rtlCol="0">
            <a:noAutofit/>
          </a:bodyPr>
          <a:lstStyle/>
          <a:p>
            <a:pPr indent="-228600">
              <a:lnSpc>
                <a:spcPct val="90000"/>
              </a:lnSpc>
              <a:spcAft>
                <a:spcPts val="800"/>
              </a:spcAft>
              <a:buFont typeface="Arial" panose="020B0604020202020204" pitchFamily="34" charset="0"/>
              <a:buChar char="•"/>
            </a:pPr>
            <a:r>
              <a:rPr lang="en-US" sz="2000" b="1" dirty="0">
                <a:solidFill>
                  <a:schemeClr val="bg1"/>
                </a:solidFill>
                <a:effectLst/>
              </a:rPr>
              <a:t>POVEZAVE</a:t>
            </a:r>
            <a:endParaRPr lang="en-US" sz="2000" dirty="0">
              <a:solidFill>
                <a:schemeClr val="bg1"/>
              </a:solidFill>
              <a:effectLst/>
            </a:endParaRPr>
          </a:p>
          <a:p>
            <a:pPr>
              <a:lnSpc>
                <a:spcPct val="90000"/>
              </a:lnSpc>
              <a:spcAft>
                <a:spcPts val="800"/>
              </a:spcAft>
            </a:pPr>
            <a:r>
              <a:rPr lang="en-US" sz="2000" b="1" dirty="0">
                <a:solidFill>
                  <a:schemeClr val="bg1"/>
                </a:solidFill>
                <a:effectLst/>
              </a:rPr>
              <a:t> </a:t>
            </a:r>
            <a:endParaRPr lang="en-US" sz="2000" dirty="0">
              <a:solidFill>
                <a:schemeClr val="bg1"/>
              </a:solidFill>
              <a:effectLst/>
            </a:endParaRPr>
          </a:p>
          <a:p>
            <a:pPr indent="-228600">
              <a:lnSpc>
                <a:spcPct val="90000"/>
              </a:lnSpc>
              <a:spcAft>
                <a:spcPts val="800"/>
              </a:spcAft>
              <a:buFont typeface="Arial" panose="020B0604020202020204" pitchFamily="34" charset="0"/>
              <a:buChar char="•"/>
            </a:pPr>
            <a:r>
              <a:rPr lang="en-US" sz="2000" u="sng" dirty="0">
                <a:solidFill>
                  <a:schemeClr val="bg1"/>
                </a:solidFill>
                <a:effectLst/>
                <a:hlinkClick r:id="rId2">
                  <a:extLst>
                    <a:ext uri="{A12FA001-AC4F-418D-AE19-62706E023703}">
                      <ahyp:hlinkClr xmlns:ahyp="http://schemas.microsoft.com/office/drawing/2018/hyperlinkcolor" xmlns="" val="tx"/>
                    </a:ext>
                  </a:extLst>
                </a:hlinkClick>
              </a:rPr>
              <a:t>1870–1900 </a:t>
            </a:r>
            <a:r>
              <a:rPr lang="sl-SI" sz="2000" dirty="0">
                <a:solidFill>
                  <a:srgbClr val="0070C0"/>
                </a:solidFill>
              </a:rPr>
              <a:t>–</a:t>
            </a:r>
            <a:r>
              <a:rPr lang="en-US" sz="2000" u="sng" dirty="0">
                <a:solidFill>
                  <a:schemeClr val="bg1"/>
                </a:solidFill>
                <a:effectLst/>
                <a:hlinkClick r:id="rId2">
                  <a:extLst>
                    <a:ext uri="{A12FA001-AC4F-418D-AE19-62706E023703}">
                      <ahyp:hlinkClr xmlns:ahyp="http://schemas.microsoft.com/office/drawing/2018/hyperlinkcolor" xmlns="" val="tx"/>
                    </a:ext>
                  </a:extLst>
                </a:hlinkClick>
              </a:rPr>
              <a:t> </a:t>
            </a:r>
            <a:r>
              <a:rPr lang="en-US" sz="2000" u="sng" dirty="0" err="1">
                <a:solidFill>
                  <a:schemeClr val="bg1"/>
                </a:solidFill>
                <a:effectLst/>
                <a:hlinkClick r:id="rId2">
                  <a:extLst>
                    <a:ext uri="{A12FA001-AC4F-418D-AE19-62706E023703}">
                      <ahyp:hlinkClr xmlns:ahyp="http://schemas.microsoft.com/office/drawing/2018/hyperlinkcolor" xmlns="" val="tx"/>
                    </a:ext>
                  </a:extLst>
                </a:hlinkClick>
              </a:rPr>
              <a:t>Narodna</a:t>
            </a:r>
            <a:r>
              <a:rPr lang="en-US" sz="2000" u="sng" dirty="0">
                <a:solidFill>
                  <a:schemeClr val="bg1"/>
                </a:solidFill>
                <a:effectLst/>
                <a:hlinkClick r:id="rId2">
                  <a:extLst>
                    <a:ext uri="{A12FA001-AC4F-418D-AE19-62706E023703}">
                      <ahyp:hlinkClr xmlns:ahyp="http://schemas.microsoft.com/office/drawing/2018/hyperlinkcolor" xmlns="" val="tx"/>
                    </a:ext>
                  </a:extLst>
                </a:hlinkClick>
              </a:rPr>
              <a:t> </a:t>
            </a:r>
            <a:r>
              <a:rPr lang="en-US" sz="2000" u="sng" dirty="0" err="1">
                <a:solidFill>
                  <a:schemeClr val="bg1"/>
                </a:solidFill>
                <a:effectLst/>
                <a:hlinkClick r:id="rId2">
                  <a:extLst>
                    <a:ext uri="{A12FA001-AC4F-418D-AE19-62706E023703}">
                      <ahyp:hlinkClr xmlns:ahyp="http://schemas.microsoft.com/office/drawing/2018/hyperlinkcolor" xmlns="" val="tx"/>
                    </a:ext>
                  </a:extLst>
                </a:hlinkClick>
              </a:rPr>
              <a:t>galerija</a:t>
            </a:r>
            <a:r>
              <a:rPr lang="en-US" sz="2000" u="sng" dirty="0">
                <a:solidFill>
                  <a:schemeClr val="bg1"/>
                </a:solidFill>
                <a:effectLst/>
                <a:hlinkClick r:id="rId2">
                  <a:extLst>
                    <a:ext uri="{A12FA001-AC4F-418D-AE19-62706E023703}">
                      <ahyp:hlinkClr xmlns:ahyp="http://schemas.microsoft.com/office/drawing/2018/hyperlinkcolor" xmlns="" val="tx"/>
                    </a:ext>
                  </a:extLst>
                </a:hlinkClick>
              </a:rPr>
              <a:t> (ng-slo.si)</a:t>
            </a:r>
            <a:endParaRPr lang="en-US" sz="2000" dirty="0">
              <a:solidFill>
                <a:schemeClr val="bg1"/>
              </a:solidFill>
              <a:effectLst/>
            </a:endParaRPr>
          </a:p>
          <a:p>
            <a:pPr indent="-228600">
              <a:lnSpc>
                <a:spcPct val="90000"/>
              </a:lnSpc>
              <a:spcAft>
                <a:spcPts val="800"/>
              </a:spcAft>
              <a:buFont typeface="Arial" panose="020B0604020202020204" pitchFamily="34" charset="0"/>
              <a:buChar char="•"/>
            </a:pPr>
            <a:r>
              <a:rPr lang="en-US" sz="2000" u="sng" dirty="0">
                <a:solidFill>
                  <a:schemeClr val="bg1"/>
                </a:solidFill>
                <a:effectLst/>
                <a:hlinkClick r:id="rId3">
                  <a:extLst>
                    <a:ext uri="{A12FA001-AC4F-418D-AE19-62706E023703}">
                      <ahyp:hlinkClr xmlns:ahyp="http://schemas.microsoft.com/office/drawing/2018/hyperlinkcolor" xmlns="" val="tx"/>
                    </a:ext>
                  </a:extLst>
                </a:hlinkClick>
              </a:rPr>
              <a:t>Moja </a:t>
            </a:r>
            <a:r>
              <a:rPr lang="en-US" sz="2000" u="sng" dirty="0" err="1">
                <a:solidFill>
                  <a:schemeClr val="bg1"/>
                </a:solidFill>
                <a:effectLst/>
                <a:hlinkClick r:id="rId3">
                  <a:extLst>
                    <a:ext uri="{A12FA001-AC4F-418D-AE19-62706E023703}">
                      <ahyp:hlinkClr xmlns:ahyp="http://schemas.microsoft.com/office/drawing/2018/hyperlinkcolor" xmlns="" val="tx"/>
                    </a:ext>
                  </a:extLst>
                </a:hlinkClick>
              </a:rPr>
              <a:t>igra</a:t>
            </a:r>
            <a:r>
              <a:rPr lang="en-US" sz="2000" u="sng" dirty="0">
                <a:solidFill>
                  <a:schemeClr val="bg1"/>
                </a:solidFill>
                <a:effectLst/>
                <a:hlinkClick r:id="rId3">
                  <a:extLst>
                    <a:ext uri="{A12FA001-AC4F-418D-AE19-62706E023703}">
                      <ahyp:hlinkClr xmlns:ahyp="http://schemas.microsoft.com/office/drawing/2018/hyperlinkcolor" xmlns="" val="tx"/>
                    </a:ext>
                  </a:extLst>
                </a:hlinkClick>
              </a:rPr>
              <a:t> </a:t>
            </a:r>
            <a:r>
              <a:rPr lang="sl-SI" sz="2000" dirty="0">
                <a:solidFill>
                  <a:srgbClr val="0070C0"/>
                </a:solidFill>
              </a:rPr>
              <a:t>–</a:t>
            </a:r>
            <a:r>
              <a:rPr lang="en-US" sz="2000" u="sng" dirty="0">
                <a:solidFill>
                  <a:schemeClr val="bg1"/>
                </a:solidFill>
                <a:effectLst/>
                <a:hlinkClick r:id="rId3">
                  <a:extLst>
                    <a:ext uri="{A12FA001-AC4F-418D-AE19-62706E023703}">
                      <ahyp:hlinkClr xmlns:ahyp="http://schemas.microsoft.com/office/drawing/2018/hyperlinkcolor" xmlns="" val="tx"/>
                    </a:ext>
                  </a:extLst>
                </a:hlinkClick>
              </a:rPr>
              <a:t> </a:t>
            </a:r>
            <a:r>
              <a:rPr lang="en-US" sz="2000" u="sng" dirty="0" err="1">
                <a:solidFill>
                  <a:schemeClr val="bg1"/>
                </a:solidFill>
                <a:effectLst/>
                <a:hlinkClick r:id="rId3">
                  <a:extLst>
                    <a:ext uri="{A12FA001-AC4F-418D-AE19-62706E023703}">
                      <ahyp:hlinkClr xmlns:ahyp="http://schemas.microsoft.com/office/drawing/2018/hyperlinkcolor" xmlns="" val="tx"/>
                    </a:ext>
                  </a:extLst>
                </a:hlinkClick>
              </a:rPr>
              <a:t>Narodna</a:t>
            </a:r>
            <a:r>
              <a:rPr lang="en-US" sz="2000" u="sng" dirty="0">
                <a:solidFill>
                  <a:schemeClr val="bg1"/>
                </a:solidFill>
                <a:effectLst/>
                <a:hlinkClick r:id="rId3">
                  <a:extLst>
                    <a:ext uri="{A12FA001-AC4F-418D-AE19-62706E023703}">
                      <ahyp:hlinkClr xmlns:ahyp="http://schemas.microsoft.com/office/drawing/2018/hyperlinkcolor" xmlns="" val="tx"/>
                    </a:ext>
                  </a:extLst>
                </a:hlinkClick>
              </a:rPr>
              <a:t> </a:t>
            </a:r>
            <a:r>
              <a:rPr lang="en-US" sz="2000" u="sng" dirty="0" err="1">
                <a:solidFill>
                  <a:schemeClr val="bg1"/>
                </a:solidFill>
                <a:effectLst/>
                <a:hlinkClick r:id="rId3">
                  <a:extLst>
                    <a:ext uri="{A12FA001-AC4F-418D-AE19-62706E023703}">
                      <ahyp:hlinkClr xmlns:ahyp="http://schemas.microsoft.com/office/drawing/2018/hyperlinkcolor" xmlns="" val="tx"/>
                    </a:ext>
                  </a:extLst>
                </a:hlinkClick>
              </a:rPr>
              <a:t>galerija</a:t>
            </a:r>
            <a:r>
              <a:rPr lang="en-US" sz="2000" u="sng" dirty="0">
                <a:solidFill>
                  <a:schemeClr val="bg1"/>
                </a:solidFill>
                <a:effectLst/>
                <a:hlinkClick r:id="rId3">
                  <a:extLst>
                    <a:ext uri="{A12FA001-AC4F-418D-AE19-62706E023703}">
                      <ahyp:hlinkClr xmlns:ahyp="http://schemas.microsoft.com/office/drawing/2018/hyperlinkcolor" xmlns="" val="tx"/>
                    </a:ext>
                  </a:extLst>
                </a:hlinkClick>
              </a:rPr>
              <a:t> (ng-slo.si)</a:t>
            </a:r>
            <a:endParaRPr lang="en-US" sz="2000" dirty="0">
              <a:solidFill>
                <a:schemeClr val="bg1"/>
              </a:solidFill>
              <a:effectLst/>
            </a:endParaRPr>
          </a:p>
          <a:p>
            <a:pPr indent="-228600">
              <a:lnSpc>
                <a:spcPct val="90000"/>
              </a:lnSpc>
              <a:spcAft>
                <a:spcPts val="800"/>
              </a:spcAft>
              <a:buFont typeface="Arial" panose="020B0604020202020204" pitchFamily="34" charset="0"/>
              <a:buChar char="•"/>
            </a:pPr>
            <a:endParaRPr lang="sl-SI" sz="2000" u="none" strike="noStrike" dirty="0">
              <a:solidFill>
                <a:schemeClr val="bg1"/>
              </a:solidFill>
              <a:effectLst/>
            </a:endParaRPr>
          </a:p>
          <a:p>
            <a:pPr>
              <a:lnSpc>
                <a:spcPct val="90000"/>
              </a:lnSpc>
              <a:spcAft>
                <a:spcPts val="800"/>
              </a:spcAft>
            </a:pPr>
            <a:r>
              <a:rPr lang="en-US" sz="2000" u="none" strike="noStrike" dirty="0">
                <a:solidFill>
                  <a:schemeClr val="bg1"/>
                </a:solidFill>
                <a:effectLst/>
              </a:rPr>
              <a:t> </a:t>
            </a:r>
            <a:endParaRPr lang="en-US" sz="2000" dirty="0">
              <a:solidFill>
                <a:schemeClr val="bg1"/>
              </a:solidFill>
              <a:effectLst/>
            </a:endParaRPr>
          </a:p>
          <a:p>
            <a:pPr indent="-228600">
              <a:lnSpc>
                <a:spcPct val="90000"/>
              </a:lnSpc>
              <a:spcAft>
                <a:spcPts val="800"/>
              </a:spcAft>
              <a:buFont typeface="Arial" panose="020B0604020202020204" pitchFamily="34" charset="0"/>
              <a:buChar char="•"/>
            </a:pPr>
            <a:r>
              <a:rPr lang="en-US" sz="2000" b="1" dirty="0">
                <a:solidFill>
                  <a:schemeClr val="bg1"/>
                </a:solidFill>
                <a:effectLst/>
              </a:rPr>
              <a:t>SESTAVLJANKA</a:t>
            </a:r>
            <a:endParaRPr lang="en-US" sz="2000" dirty="0">
              <a:solidFill>
                <a:schemeClr val="bg1"/>
              </a:solidFill>
              <a:effectLst/>
            </a:endParaRPr>
          </a:p>
          <a:p>
            <a:pPr indent="-228600">
              <a:lnSpc>
                <a:spcPct val="90000"/>
              </a:lnSpc>
              <a:spcAft>
                <a:spcPts val="800"/>
              </a:spcAft>
              <a:buFont typeface="Arial" panose="020B0604020202020204" pitchFamily="34" charset="0"/>
              <a:buChar char="•"/>
            </a:pPr>
            <a:r>
              <a:rPr lang="en-US" sz="2000" dirty="0">
                <a:solidFill>
                  <a:schemeClr val="bg1"/>
                </a:solidFill>
                <a:effectLst/>
              </a:rPr>
              <a:t>Na </a:t>
            </a:r>
            <a:r>
              <a:rPr lang="en-US" sz="2000" dirty="0" err="1">
                <a:solidFill>
                  <a:schemeClr val="bg1"/>
                </a:solidFill>
                <a:effectLst/>
              </a:rPr>
              <a:t>spodnji</a:t>
            </a:r>
            <a:r>
              <a:rPr lang="en-US" sz="2000" dirty="0">
                <a:solidFill>
                  <a:schemeClr val="bg1"/>
                </a:solidFill>
                <a:effectLst/>
              </a:rPr>
              <a:t> </a:t>
            </a:r>
            <a:r>
              <a:rPr lang="en-US" sz="2000" dirty="0" err="1">
                <a:solidFill>
                  <a:schemeClr val="bg1"/>
                </a:solidFill>
                <a:effectLst/>
              </a:rPr>
              <a:t>povezavi</a:t>
            </a:r>
            <a:r>
              <a:rPr lang="en-US" sz="2000" dirty="0">
                <a:solidFill>
                  <a:schemeClr val="bg1"/>
                </a:solidFill>
                <a:effectLst/>
              </a:rPr>
              <a:t> je </a:t>
            </a:r>
            <a:r>
              <a:rPr lang="en-US" sz="2000" dirty="0" err="1">
                <a:solidFill>
                  <a:schemeClr val="bg1"/>
                </a:solidFill>
                <a:effectLst/>
              </a:rPr>
              <a:t>sestavljanka</a:t>
            </a:r>
            <a:r>
              <a:rPr lang="en-US" sz="2000" dirty="0">
                <a:solidFill>
                  <a:schemeClr val="bg1"/>
                </a:solidFill>
                <a:effectLst/>
              </a:rPr>
              <a:t> za </a:t>
            </a:r>
            <a:r>
              <a:rPr lang="en-US" sz="2000" dirty="0" err="1">
                <a:solidFill>
                  <a:schemeClr val="bg1"/>
                </a:solidFill>
                <a:effectLst/>
              </a:rPr>
              <a:t>sliko</a:t>
            </a:r>
            <a:r>
              <a:rPr lang="en-US" sz="2000" dirty="0">
                <a:solidFill>
                  <a:schemeClr val="bg1"/>
                </a:solidFill>
                <a:effectLst/>
              </a:rPr>
              <a:t> </a:t>
            </a:r>
            <a:r>
              <a:rPr lang="en-US" sz="2000" dirty="0" err="1">
                <a:solidFill>
                  <a:schemeClr val="bg1"/>
                </a:solidFill>
                <a:effectLst/>
              </a:rPr>
              <a:t>Slepe</a:t>
            </a:r>
            <a:r>
              <a:rPr lang="en-US" sz="2000" dirty="0">
                <a:solidFill>
                  <a:schemeClr val="bg1"/>
                </a:solidFill>
                <a:effectLst/>
              </a:rPr>
              <a:t> </a:t>
            </a:r>
            <a:r>
              <a:rPr lang="en-US" sz="2000" dirty="0" err="1">
                <a:solidFill>
                  <a:schemeClr val="bg1"/>
                </a:solidFill>
                <a:effectLst/>
              </a:rPr>
              <a:t>miši</a:t>
            </a:r>
            <a:r>
              <a:rPr lang="en-US" sz="2000" dirty="0">
                <a:solidFill>
                  <a:schemeClr val="bg1"/>
                </a:solidFill>
                <a:effectLst/>
              </a:rPr>
              <a:t> (</a:t>
            </a:r>
            <a:r>
              <a:rPr lang="en-US" sz="2000" dirty="0" err="1">
                <a:solidFill>
                  <a:schemeClr val="bg1"/>
                </a:solidFill>
                <a:effectLst/>
              </a:rPr>
              <a:t>sliko</a:t>
            </a:r>
            <a:r>
              <a:rPr lang="en-US" sz="2000" dirty="0">
                <a:solidFill>
                  <a:schemeClr val="bg1"/>
                </a:solidFill>
                <a:effectLst/>
              </a:rPr>
              <a:t> </a:t>
            </a:r>
            <a:r>
              <a:rPr lang="en-US" sz="2000" dirty="0" err="1">
                <a:solidFill>
                  <a:schemeClr val="bg1"/>
                </a:solidFill>
                <a:effectLst/>
              </a:rPr>
              <a:t>najdete</a:t>
            </a:r>
            <a:r>
              <a:rPr lang="en-US" sz="2000" dirty="0">
                <a:solidFill>
                  <a:schemeClr val="bg1"/>
                </a:solidFill>
                <a:effectLst/>
              </a:rPr>
              <a:t> </a:t>
            </a:r>
            <a:r>
              <a:rPr lang="en-US" sz="2000" dirty="0" err="1">
                <a:solidFill>
                  <a:schemeClr val="bg1"/>
                </a:solidFill>
                <a:effectLst/>
              </a:rPr>
              <a:t>na</a:t>
            </a:r>
            <a:r>
              <a:rPr lang="en-US" sz="2000" dirty="0">
                <a:solidFill>
                  <a:schemeClr val="bg1"/>
                </a:solidFill>
                <a:effectLst/>
              </a:rPr>
              <a:t> </a:t>
            </a:r>
            <a:r>
              <a:rPr lang="en-US" sz="2000" dirty="0" err="1">
                <a:solidFill>
                  <a:schemeClr val="bg1"/>
                </a:solidFill>
                <a:effectLst/>
              </a:rPr>
              <a:t>zgornji</a:t>
            </a:r>
            <a:r>
              <a:rPr lang="en-US" sz="2000" dirty="0">
                <a:solidFill>
                  <a:schemeClr val="bg1"/>
                </a:solidFill>
                <a:effectLst/>
              </a:rPr>
              <a:t> </a:t>
            </a:r>
            <a:r>
              <a:rPr lang="en-US" sz="2000" dirty="0" err="1">
                <a:solidFill>
                  <a:schemeClr val="bg1"/>
                </a:solidFill>
                <a:effectLst/>
              </a:rPr>
              <a:t>povezavi</a:t>
            </a:r>
            <a:r>
              <a:rPr lang="en-US" sz="2000" dirty="0">
                <a:solidFill>
                  <a:schemeClr val="bg1"/>
                </a:solidFill>
                <a:effectLst/>
              </a:rPr>
              <a:t> – Moja </a:t>
            </a:r>
            <a:r>
              <a:rPr lang="en-US" sz="2000" dirty="0" err="1">
                <a:solidFill>
                  <a:schemeClr val="bg1"/>
                </a:solidFill>
                <a:effectLst/>
              </a:rPr>
              <a:t>igra</a:t>
            </a:r>
            <a:r>
              <a:rPr lang="en-US" sz="2000" dirty="0">
                <a:solidFill>
                  <a:schemeClr val="bg1"/>
                </a:solidFill>
                <a:effectLst/>
              </a:rPr>
              <a:t>):</a:t>
            </a:r>
          </a:p>
          <a:p>
            <a:pPr indent="-228600">
              <a:lnSpc>
                <a:spcPct val="90000"/>
              </a:lnSpc>
              <a:spcAft>
                <a:spcPts val="800"/>
              </a:spcAft>
              <a:buFont typeface="Arial" panose="020B0604020202020204" pitchFamily="34" charset="0"/>
              <a:buChar char="•"/>
            </a:pPr>
            <a:r>
              <a:rPr lang="en-US" sz="2000" u="sng" dirty="0" err="1">
                <a:solidFill>
                  <a:schemeClr val="bg1"/>
                </a:solidFill>
                <a:effectLst/>
                <a:hlinkClick r:id="rId4">
                  <a:extLst>
                    <a:ext uri="{A12FA001-AC4F-418D-AE19-62706E023703}">
                      <ahyp:hlinkClr xmlns:ahyp="http://schemas.microsoft.com/office/drawing/2018/hyperlinkcolor" xmlns="" val="tx"/>
                    </a:ext>
                  </a:extLst>
                </a:hlinkClick>
              </a:rPr>
              <a:t>Sestavljanka</a:t>
            </a:r>
            <a:r>
              <a:rPr lang="en-US" sz="2000" u="sng" dirty="0">
                <a:solidFill>
                  <a:schemeClr val="bg1"/>
                </a:solidFill>
                <a:effectLst/>
              </a:rPr>
              <a:t>  </a:t>
            </a:r>
            <a:r>
              <a:rPr lang="en-US" sz="2000" u="sng" dirty="0" err="1">
                <a:solidFill>
                  <a:schemeClr val="bg1"/>
                </a:solidFill>
                <a:effectLst/>
                <a:hlinkClick r:id="rId4">
                  <a:extLst>
                    <a:ext uri="{A12FA001-AC4F-418D-AE19-62706E023703}">
                      <ahyp:hlinkClr xmlns:ahyp="http://schemas.microsoft.com/office/drawing/2018/hyperlinkcolor" xmlns="" val="tx"/>
                    </a:ext>
                  </a:extLst>
                </a:hlinkClick>
              </a:rPr>
              <a:t>Slepe</a:t>
            </a:r>
            <a:r>
              <a:rPr lang="en-US" sz="2000" u="sng" dirty="0">
                <a:solidFill>
                  <a:schemeClr val="bg1"/>
                </a:solidFill>
                <a:effectLst/>
                <a:hlinkClick r:id="rId4">
                  <a:extLst>
                    <a:ext uri="{A12FA001-AC4F-418D-AE19-62706E023703}">
                      <ahyp:hlinkClr xmlns:ahyp="http://schemas.microsoft.com/office/drawing/2018/hyperlinkcolor" xmlns="" val="tx"/>
                    </a:ext>
                  </a:extLst>
                </a:hlinkClick>
              </a:rPr>
              <a:t> </a:t>
            </a:r>
            <a:r>
              <a:rPr lang="en-US" sz="2000" u="sng" dirty="0" err="1">
                <a:solidFill>
                  <a:schemeClr val="bg1"/>
                </a:solidFill>
                <a:effectLst/>
                <a:hlinkClick r:id="rId4">
                  <a:extLst>
                    <a:ext uri="{A12FA001-AC4F-418D-AE19-62706E023703}">
                      <ahyp:hlinkClr xmlns:ahyp="http://schemas.microsoft.com/office/drawing/2018/hyperlinkcolor" xmlns="" val="tx"/>
                    </a:ext>
                  </a:extLst>
                </a:hlinkClick>
              </a:rPr>
              <a:t>mišiD</a:t>
            </a:r>
            <a:r>
              <a:rPr lang="en-US" sz="2000" u="sng" dirty="0">
                <a:solidFill>
                  <a:schemeClr val="bg1"/>
                </a:solidFill>
                <a:effectLst/>
                <a:hlinkClick r:id="rId4">
                  <a:extLst>
                    <a:ext uri="{A12FA001-AC4F-418D-AE19-62706E023703}">
                      <ahyp:hlinkClr xmlns:ahyp="http://schemas.microsoft.com/office/drawing/2018/hyperlinkcolor" xmlns="" val="tx"/>
                    </a:ext>
                  </a:extLst>
                </a:hlinkClick>
              </a:rPr>
              <a:t> </a:t>
            </a:r>
            <a:r>
              <a:rPr lang="sl-SI" sz="2000" dirty="0">
                <a:solidFill>
                  <a:srgbClr val="0070C0"/>
                </a:solidFill>
              </a:rPr>
              <a:t>–</a:t>
            </a:r>
            <a:r>
              <a:rPr lang="en-US" sz="2000" u="sng" dirty="0">
                <a:solidFill>
                  <a:schemeClr val="bg1"/>
                </a:solidFill>
                <a:effectLst/>
                <a:hlinkClick r:id="rId4">
                  <a:extLst>
                    <a:ext uri="{A12FA001-AC4F-418D-AE19-62706E023703}">
                      <ahyp:hlinkClr xmlns:ahyp="http://schemas.microsoft.com/office/drawing/2018/hyperlinkcolor" xmlns="" val="tx"/>
                    </a:ext>
                  </a:extLst>
                </a:hlinkClick>
              </a:rPr>
              <a:t> </a:t>
            </a:r>
            <a:r>
              <a:rPr lang="en-US" sz="2000" u="sng" dirty="0" err="1">
                <a:solidFill>
                  <a:schemeClr val="bg1"/>
                </a:solidFill>
                <a:effectLst/>
                <a:hlinkClick r:id="rId4">
                  <a:extLst>
                    <a:ext uri="{A12FA001-AC4F-418D-AE19-62706E023703}">
                      <ahyp:hlinkClr xmlns:ahyp="http://schemas.microsoft.com/office/drawing/2018/hyperlinkcolor" xmlns="" val="tx"/>
                    </a:ext>
                  </a:extLst>
                </a:hlinkClick>
              </a:rPr>
              <a:t>Narodna</a:t>
            </a:r>
            <a:r>
              <a:rPr lang="en-US" sz="2000" u="sng" dirty="0">
                <a:solidFill>
                  <a:schemeClr val="bg1"/>
                </a:solidFill>
                <a:effectLst/>
                <a:hlinkClick r:id="rId4">
                  <a:extLst>
                    <a:ext uri="{A12FA001-AC4F-418D-AE19-62706E023703}">
                      <ahyp:hlinkClr xmlns:ahyp="http://schemas.microsoft.com/office/drawing/2018/hyperlinkcolor" xmlns="" val="tx"/>
                    </a:ext>
                  </a:extLst>
                </a:hlinkClick>
              </a:rPr>
              <a:t> </a:t>
            </a:r>
            <a:r>
              <a:rPr lang="en-US" sz="2000" u="sng" dirty="0" err="1">
                <a:solidFill>
                  <a:schemeClr val="bg1"/>
                </a:solidFill>
                <a:effectLst/>
                <a:hlinkClick r:id="rId4">
                  <a:extLst>
                    <a:ext uri="{A12FA001-AC4F-418D-AE19-62706E023703}">
                      <ahyp:hlinkClr xmlns:ahyp="http://schemas.microsoft.com/office/drawing/2018/hyperlinkcolor" xmlns="" val="tx"/>
                    </a:ext>
                  </a:extLst>
                </a:hlinkClick>
              </a:rPr>
              <a:t>galerija</a:t>
            </a:r>
            <a:r>
              <a:rPr lang="en-US" sz="2000" u="sng" dirty="0">
                <a:solidFill>
                  <a:schemeClr val="bg1"/>
                </a:solidFill>
                <a:effectLst/>
                <a:hlinkClick r:id="rId4">
                  <a:extLst>
                    <a:ext uri="{A12FA001-AC4F-418D-AE19-62706E023703}">
                      <ahyp:hlinkClr xmlns:ahyp="http://schemas.microsoft.com/office/drawing/2018/hyperlinkcolor" xmlns="" val="tx"/>
                    </a:ext>
                  </a:extLst>
                </a:hlinkClick>
              </a:rPr>
              <a:t> (ng-slo.si)</a:t>
            </a:r>
            <a:endParaRPr lang="en-US" sz="2000" dirty="0">
              <a:solidFill>
                <a:schemeClr val="bg1"/>
              </a:solidFill>
              <a:effectLst/>
            </a:endParaRPr>
          </a:p>
          <a:p>
            <a:pPr>
              <a:lnSpc>
                <a:spcPct val="90000"/>
              </a:lnSpc>
              <a:spcAft>
                <a:spcPts val="800"/>
              </a:spcAft>
            </a:pPr>
            <a:r>
              <a:rPr lang="en-US" sz="2000" dirty="0">
                <a:solidFill>
                  <a:schemeClr val="bg1"/>
                </a:solidFill>
                <a:effectLst/>
              </a:rPr>
              <a:t> </a:t>
            </a:r>
            <a:endParaRPr lang="sl-SI" sz="2000" dirty="0">
              <a:solidFill>
                <a:schemeClr val="bg1"/>
              </a:solidFill>
              <a:effectLst/>
            </a:endParaRPr>
          </a:p>
          <a:p>
            <a:pPr>
              <a:lnSpc>
                <a:spcPct val="90000"/>
              </a:lnSpc>
              <a:spcAft>
                <a:spcPts val="800"/>
              </a:spcAft>
            </a:pPr>
            <a:endParaRPr lang="en-US" sz="2000" dirty="0">
              <a:solidFill>
                <a:schemeClr val="bg1"/>
              </a:solidFill>
              <a:effectLst/>
            </a:endParaRPr>
          </a:p>
          <a:p>
            <a:pPr indent="-228600">
              <a:lnSpc>
                <a:spcPct val="90000"/>
              </a:lnSpc>
              <a:spcAft>
                <a:spcPts val="800"/>
              </a:spcAft>
              <a:buFont typeface="Arial" panose="020B0604020202020204" pitchFamily="34" charset="0"/>
              <a:buChar char="•"/>
            </a:pPr>
            <a:r>
              <a:rPr lang="en-US" sz="2000" b="1" dirty="0">
                <a:solidFill>
                  <a:schemeClr val="bg1"/>
                </a:solidFill>
                <a:effectLst/>
              </a:rPr>
              <a:t>KVIZ</a:t>
            </a:r>
            <a:endParaRPr lang="en-US" sz="2000" dirty="0">
              <a:solidFill>
                <a:schemeClr val="bg1"/>
              </a:solidFill>
              <a:effectLst/>
            </a:endParaRPr>
          </a:p>
          <a:p>
            <a:pPr indent="-228600">
              <a:lnSpc>
                <a:spcPct val="90000"/>
              </a:lnSpc>
              <a:spcAft>
                <a:spcPts val="800"/>
              </a:spcAft>
              <a:buFont typeface="Arial" panose="020B0604020202020204" pitchFamily="34" charset="0"/>
              <a:buChar char="•"/>
            </a:pPr>
            <a:r>
              <a:rPr lang="en-US" sz="2000" dirty="0">
                <a:solidFill>
                  <a:schemeClr val="bg1"/>
                </a:solidFill>
                <a:effectLst/>
              </a:rPr>
              <a:t>Na </a:t>
            </a:r>
            <a:r>
              <a:rPr lang="en-US" sz="2000" dirty="0" err="1">
                <a:solidFill>
                  <a:schemeClr val="bg1"/>
                </a:solidFill>
                <a:effectLst/>
              </a:rPr>
              <a:t>spodnji</a:t>
            </a:r>
            <a:r>
              <a:rPr lang="en-US" sz="2000" dirty="0">
                <a:solidFill>
                  <a:schemeClr val="bg1"/>
                </a:solidFill>
                <a:effectLst/>
              </a:rPr>
              <a:t> </a:t>
            </a:r>
            <a:r>
              <a:rPr lang="en-US" sz="2000" dirty="0" err="1">
                <a:solidFill>
                  <a:schemeClr val="bg1"/>
                </a:solidFill>
                <a:effectLst/>
              </a:rPr>
              <a:t>povezavi</a:t>
            </a:r>
            <a:r>
              <a:rPr lang="en-US" sz="2000" dirty="0">
                <a:solidFill>
                  <a:schemeClr val="bg1"/>
                </a:solidFill>
                <a:effectLst/>
              </a:rPr>
              <a:t> </a:t>
            </a:r>
            <a:r>
              <a:rPr lang="en-US" sz="2000" dirty="0" err="1">
                <a:solidFill>
                  <a:schemeClr val="bg1"/>
                </a:solidFill>
                <a:effectLst/>
              </a:rPr>
              <a:t>lahko</a:t>
            </a:r>
            <a:r>
              <a:rPr lang="en-US" sz="2000" dirty="0">
                <a:solidFill>
                  <a:schemeClr val="bg1"/>
                </a:solidFill>
                <a:effectLst/>
              </a:rPr>
              <a:t> </a:t>
            </a:r>
            <a:r>
              <a:rPr lang="en-US" sz="2000" dirty="0" err="1">
                <a:solidFill>
                  <a:schemeClr val="bg1"/>
                </a:solidFill>
                <a:effectLst/>
              </a:rPr>
              <a:t>rešite</a:t>
            </a:r>
            <a:r>
              <a:rPr lang="en-US" sz="2000" dirty="0">
                <a:solidFill>
                  <a:schemeClr val="bg1"/>
                </a:solidFill>
                <a:effectLst/>
              </a:rPr>
              <a:t> </a:t>
            </a:r>
            <a:r>
              <a:rPr lang="en-US" sz="2000" dirty="0" err="1">
                <a:solidFill>
                  <a:schemeClr val="bg1"/>
                </a:solidFill>
                <a:effectLst/>
              </a:rPr>
              <a:t>kviz</a:t>
            </a:r>
            <a:r>
              <a:rPr lang="en-US" sz="2000" dirty="0">
                <a:solidFill>
                  <a:schemeClr val="bg1"/>
                </a:solidFill>
                <a:effectLst/>
              </a:rPr>
              <a:t> o </a:t>
            </a:r>
            <a:r>
              <a:rPr lang="en-US" sz="2000" dirty="0" err="1">
                <a:solidFill>
                  <a:schemeClr val="bg1"/>
                </a:solidFill>
                <a:effectLst/>
              </a:rPr>
              <a:t>Ferdu</a:t>
            </a:r>
            <a:r>
              <a:rPr lang="en-US" sz="2000" dirty="0">
                <a:solidFill>
                  <a:schemeClr val="bg1"/>
                </a:solidFill>
                <a:effectLst/>
              </a:rPr>
              <a:t> </a:t>
            </a:r>
            <a:r>
              <a:rPr lang="en-US" sz="2000" dirty="0" err="1">
                <a:solidFill>
                  <a:schemeClr val="bg1"/>
                </a:solidFill>
                <a:effectLst/>
              </a:rPr>
              <a:t>Veselu</a:t>
            </a:r>
            <a:r>
              <a:rPr lang="en-US" sz="2000" dirty="0">
                <a:solidFill>
                  <a:schemeClr val="bg1"/>
                </a:solidFill>
                <a:effectLst/>
              </a:rPr>
              <a:t>:</a:t>
            </a:r>
          </a:p>
          <a:p>
            <a:pPr indent="-228600">
              <a:lnSpc>
                <a:spcPct val="90000"/>
              </a:lnSpc>
              <a:spcAft>
                <a:spcPts val="800"/>
              </a:spcAft>
              <a:buFont typeface="Arial" panose="020B0604020202020204" pitchFamily="34" charset="0"/>
              <a:buChar char="•"/>
            </a:pPr>
            <a:r>
              <a:rPr lang="en-US" sz="2000" u="sng" dirty="0">
                <a:solidFill>
                  <a:schemeClr val="bg1"/>
                </a:solidFill>
                <a:effectLst/>
                <a:hlinkClick r:id="rId5">
                  <a:extLst>
                    <a:ext uri="{A12FA001-AC4F-418D-AE19-62706E023703}">
                      <ahyp:hlinkClr xmlns:ahyp="http://schemas.microsoft.com/office/drawing/2018/hyperlinkcolor" xmlns="" val="tx"/>
                    </a:ext>
                  </a:extLst>
                </a:hlinkClick>
              </a:rPr>
              <a:t>Ferdo Vesel (thatquiz.org)</a:t>
            </a:r>
            <a:endParaRPr lang="en-US" sz="2000" dirty="0">
              <a:solidFill>
                <a:schemeClr val="bg1"/>
              </a:solidFill>
              <a:effectLst/>
            </a:endParaRPr>
          </a:p>
        </p:txBody>
      </p:sp>
      <p:sp>
        <p:nvSpPr>
          <p:cNvPr id="41" name="Freeform: Shape 40">
            <a:extLst>
              <a:ext uri="{FF2B5EF4-FFF2-40B4-BE49-F238E27FC236}">
                <a16:creationId xmlns:a16="http://schemas.microsoft.com/office/drawing/2014/main" id="{59463AC4-F96D-4507-9EE0-A831B79102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pic>
        <p:nvPicPr>
          <p:cNvPr id="6" name="Slika 5">
            <a:extLst>
              <a:ext uri="{FF2B5EF4-FFF2-40B4-BE49-F238E27FC236}">
                <a16:creationId xmlns:a16="http://schemas.microsoft.com/office/drawing/2014/main" id="{1D737791-3B10-43F8-B6F1-A53985083E5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23487" y="929609"/>
            <a:ext cx="2518114" cy="2518114"/>
          </a:xfrm>
          <a:custGeom>
            <a:avLst/>
            <a:gdLst/>
            <a:ahLst/>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pic>
      <p:pic>
        <p:nvPicPr>
          <p:cNvPr id="4" name="Slika 3">
            <a:extLst>
              <a:ext uri="{FF2B5EF4-FFF2-40B4-BE49-F238E27FC236}">
                <a16:creationId xmlns:a16="http://schemas.microsoft.com/office/drawing/2014/main" id="{206F7B3F-B0DE-4531-B104-51F5BE5AA54A}"/>
              </a:ext>
            </a:extLst>
          </p:cNvPr>
          <p:cNvPicPr/>
          <p:nvPr/>
        </p:nvPicPr>
        <p:blipFill rotWithShape="1">
          <a:blip r:embed="rId7" cstate="email">
            <a:extLst>
              <a:ext uri="{28A0092B-C50C-407E-A947-70E740481C1C}">
                <a14:useLocalDpi xmlns:a14="http://schemas.microsoft.com/office/drawing/2010/main"/>
              </a:ext>
            </a:extLst>
          </a:blip>
          <a:srcRect b="-2"/>
          <a:stretch/>
        </p:blipFill>
        <p:spPr bwMode="auto">
          <a:xfrm>
            <a:off x="9090426" y="86636"/>
            <a:ext cx="2952748" cy="2952748"/>
          </a:xfrm>
          <a:custGeom>
            <a:avLst/>
            <a:gdLst/>
            <a:ahLst/>
            <a:cxnLst/>
            <a:rect l="l" t="t" r="r" b="b"/>
            <a:pathLst>
              <a:path w="2361890" h="2361890">
                <a:moveTo>
                  <a:pt x="1180945" y="0"/>
                </a:moveTo>
                <a:cubicBezTo>
                  <a:pt x="1833163" y="0"/>
                  <a:pt x="2361890" y="528727"/>
                  <a:pt x="2361890" y="1180945"/>
                </a:cubicBezTo>
                <a:cubicBezTo>
                  <a:pt x="2361890" y="1833163"/>
                  <a:pt x="1833163" y="2361890"/>
                  <a:pt x="1180945" y="2361890"/>
                </a:cubicBezTo>
                <a:cubicBezTo>
                  <a:pt x="528727" y="2361890"/>
                  <a:pt x="0" y="1833163"/>
                  <a:pt x="0" y="1180945"/>
                </a:cubicBezTo>
                <a:cubicBezTo>
                  <a:pt x="0" y="528727"/>
                  <a:pt x="528727" y="0"/>
                  <a:pt x="1180945" y="0"/>
                </a:cubicBezTo>
                <a:close/>
              </a:path>
            </a:pathLst>
          </a:custGeom>
          <a:extLst>
            <a:ext uri="{53640926-AAD7-44D8-BBD7-CCE9431645EC}">
              <a14:shadowObscured xmlns:a14="http://schemas.microsoft.com/office/drawing/2010/main"/>
            </a:ext>
          </a:extLst>
        </p:spPr>
      </p:pic>
      <p:sp>
        <p:nvSpPr>
          <p:cNvPr id="43" name="Freeform: Shape 42">
            <a:extLst>
              <a:ext uri="{FF2B5EF4-FFF2-40B4-BE49-F238E27FC236}">
                <a16:creationId xmlns:a16="http://schemas.microsoft.com/office/drawing/2014/main" id="{9E5C5460-229E-46C8-A712-CC3179854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5" name="Freeform: Shape 44">
            <a:extLst>
              <a:ext uri="{FF2B5EF4-FFF2-40B4-BE49-F238E27FC236}">
                <a16:creationId xmlns:a16="http://schemas.microsoft.com/office/drawing/2014/main" id="{FC3ABE8C-1C72-4141-BADF-DD68117645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7"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9346" y="5987064"/>
            <a:ext cx="1054466" cy="469689"/>
            <a:chOff x="9841624" y="4115729"/>
            <a:chExt cx="602169" cy="268223"/>
          </a:xfrm>
          <a:solidFill>
            <a:schemeClr val="bg1"/>
          </a:solidFill>
        </p:grpSpPr>
        <p:sp>
          <p:nvSpPr>
            <p:cNvPr id="48" name="Freeform: Shape 47">
              <a:extLst>
                <a:ext uri="{FF2B5EF4-FFF2-40B4-BE49-F238E27FC236}">
                  <a16:creationId xmlns:a16="http://schemas.microsoft.com/office/drawing/2014/main" id="{B7067280-C3E7-4DF6-A345-B9FEF6EF8D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A78365A8-666B-4417-9D3C-554E6E6B2C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71CAAFA-0A31-4308-AB9F-B1C84ABDF9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6AB1D25-144D-4BB4-A45C-60B8A094F4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69F0FB4-779A-48FC-AC33-784F177C929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8" name="Slika 7">
            <a:extLst>
              <a:ext uri="{FF2B5EF4-FFF2-40B4-BE49-F238E27FC236}">
                <a16:creationId xmlns:a16="http://schemas.microsoft.com/office/drawing/2014/main" id="{73D56669-8FF2-40E2-A621-D98274A6685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323981" y="3447723"/>
            <a:ext cx="3454390" cy="3454390"/>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spTree>
    <p:extLst>
      <p:ext uri="{BB962C8B-B14F-4D97-AF65-F5344CB8AC3E}">
        <p14:creationId xmlns:p14="http://schemas.microsoft.com/office/powerpoint/2010/main" val="1601969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AAB8EDC3-1C0D-4505-A2C7-839A5161FB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069E294-3813-4588-9E9C-AEA08F9C4D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lika 8" descr="Slika, ki vsebuje besede besedilo, tkanina&#10;&#10;Opis je samodejno ustvarjen">
            <a:extLst>
              <a:ext uri="{FF2B5EF4-FFF2-40B4-BE49-F238E27FC236}">
                <a16:creationId xmlns:a16="http://schemas.microsoft.com/office/drawing/2014/main" id="{7123F736-DCE9-4A58-9AD5-41E65D5FA4C5}"/>
              </a:ext>
            </a:extLst>
          </p:cNvPr>
          <p:cNvPicPr/>
          <p:nvPr/>
        </p:nvPicPr>
        <p:blipFill rotWithShape="1">
          <a:blip r:embed="rId2" cstate="email">
            <a:alphaModFix amt="40000"/>
            <a:extLst>
              <a:ext uri="{28A0092B-C50C-407E-A947-70E740481C1C}">
                <a14:useLocalDpi xmlns:a14="http://schemas.microsoft.com/office/drawing/2010/main"/>
              </a:ext>
            </a:extLst>
          </a:blip>
          <a:srcRect/>
          <a:stretch/>
        </p:blipFill>
        <p:spPr>
          <a:xfrm>
            <a:off x="20" y="10"/>
            <a:ext cx="12191981" cy="6857990"/>
          </a:xfrm>
          <a:prstGeom prst="rect">
            <a:avLst/>
          </a:prstGeom>
        </p:spPr>
      </p:pic>
      <p:sp>
        <p:nvSpPr>
          <p:cNvPr id="2" name="PoljeZBesedilom 1">
            <a:extLst>
              <a:ext uri="{FF2B5EF4-FFF2-40B4-BE49-F238E27FC236}">
                <a16:creationId xmlns:a16="http://schemas.microsoft.com/office/drawing/2014/main" id="{A5A99484-A871-4F68-9B80-ED80619D5860}"/>
              </a:ext>
            </a:extLst>
          </p:cNvPr>
          <p:cNvSpPr txBox="1"/>
          <p:nvPr/>
        </p:nvSpPr>
        <p:spPr>
          <a:xfrm>
            <a:off x="355019" y="5723477"/>
            <a:ext cx="4614759" cy="4163337"/>
          </a:xfrm>
          <a:prstGeom prst="rect">
            <a:avLst/>
          </a:prstGeom>
        </p:spPr>
        <p:txBody>
          <a:bodyPr vert="horz" lIns="91440" tIns="45720" rIns="91440" bIns="45720" rtlCol="0">
            <a:normAutofit/>
          </a:bodyPr>
          <a:lstStyle/>
          <a:p>
            <a:pPr>
              <a:lnSpc>
                <a:spcPct val="90000"/>
              </a:lnSpc>
              <a:spcAft>
                <a:spcPts val="600"/>
              </a:spcAft>
            </a:pPr>
            <a:r>
              <a:rPr lang="en-US" sz="2000" dirty="0" err="1">
                <a:solidFill>
                  <a:srgbClr val="FFFFFF"/>
                </a:solidFill>
              </a:rPr>
              <a:t>Veselov</a:t>
            </a:r>
            <a:r>
              <a:rPr lang="en-US" sz="2000" dirty="0">
                <a:solidFill>
                  <a:srgbClr val="FFFFFF"/>
                </a:solidFill>
              </a:rPr>
              <a:t> </a:t>
            </a:r>
            <a:r>
              <a:rPr lang="en-US" sz="2000" dirty="0" err="1">
                <a:solidFill>
                  <a:srgbClr val="FFFFFF"/>
                </a:solidFill>
              </a:rPr>
              <a:t>citat</a:t>
            </a:r>
            <a:r>
              <a:rPr lang="en-US" sz="2000" dirty="0">
                <a:solidFill>
                  <a:srgbClr val="FFFFFF"/>
                </a:solidFill>
              </a:rPr>
              <a:t> je </a:t>
            </a:r>
            <a:r>
              <a:rPr lang="en-US" sz="2000" dirty="0" err="1">
                <a:solidFill>
                  <a:srgbClr val="FFFFFF"/>
                </a:solidFill>
              </a:rPr>
              <a:t>izdelan</a:t>
            </a:r>
            <a:r>
              <a:rPr lang="en-US" sz="2000" dirty="0">
                <a:solidFill>
                  <a:srgbClr val="FFFFFF"/>
                </a:solidFill>
              </a:rPr>
              <a:t> </a:t>
            </a:r>
            <a:r>
              <a:rPr lang="en-US" sz="2000" dirty="0" err="1">
                <a:solidFill>
                  <a:srgbClr val="FFFFFF"/>
                </a:solidFill>
              </a:rPr>
              <a:t>na</a:t>
            </a:r>
            <a:r>
              <a:rPr lang="en-US" sz="2000" dirty="0">
                <a:solidFill>
                  <a:srgbClr val="FFFFFF"/>
                </a:solidFill>
              </a:rPr>
              <a:t> </a:t>
            </a:r>
            <a:r>
              <a:rPr lang="en-US" sz="2000" dirty="0" err="1">
                <a:solidFill>
                  <a:srgbClr val="FFFFFF"/>
                </a:solidFill>
              </a:rPr>
              <a:t>aveniji</a:t>
            </a:r>
            <a:r>
              <a:rPr lang="en-US" sz="2000" dirty="0">
                <a:solidFill>
                  <a:srgbClr val="FFFFFF"/>
                </a:solidFill>
              </a:rPr>
              <a:t> </a:t>
            </a:r>
            <a:r>
              <a:rPr lang="en-US" sz="2000" dirty="0" err="1">
                <a:solidFill>
                  <a:srgbClr val="FFFFFF"/>
                </a:solidFill>
              </a:rPr>
              <a:t>mozaikov</a:t>
            </a:r>
            <a:r>
              <a:rPr lang="en-US" sz="2000" dirty="0">
                <a:solidFill>
                  <a:srgbClr val="FFFFFF"/>
                </a:solidFill>
              </a:rPr>
              <a:t>  v </a:t>
            </a:r>
            <a:r>
              <a:rPr lang="en-US" sz="2000" dirty="0" err="1">
                <a:solidFill>
                  <a:srgbClr val="FFFFFF"/>
                </a:solidFill>
              </a:rPr>
              <a:t>Šentvidu</a:t>
            </a:r>
            <a:r>
              <a:rPr lang="en-US" sz="2000" dirty="0">
                <a:solidFill>
                  <a:srgbClr val="FFFFFF"/>
                </a:solidFill>
              </a:rPr>
              <a:t> </a:t>
            </a:r>
            <a:r>
              <a:rPr lang="en-US" sz="2000" dirty="0" err="1">
                <a:solidFill>
                  <a:srgbClr val="FFFFFF"/>
                </a:solidFill>
              </a:rPr>
              <a:t>pri</a:t>
            </a:r>
            <a:r>
              <a:rPr lang="en-US" sz="2000" dirty="0">
                <a:solidFill>
                  <a:srgbClr val="FFFFFF"/>
                </a:solidFill>
              </a:rPr>
              <a:t> </a:t>
            </a:r>
            <a:r>
              <a:rPr lang="en-US" sz="2000" dirty="0" err="1">
                <a:solidFill>
                  <a:srgbClr val="FFFFFF"/>
                </a:solidFill>
              </a:rPr>
              <a:t>Stični</a:t>
            </a:r>
            <a:endParaRPr lang="en-US" sz="2000" dirty="0">
              <a:solidFill>
                <a:srgbClr val="FFFFFF"/>
              </a:solidFill>
            </a:endParaRPr>
          </a:p>
        </p:txBody>
      </p:sp>
      <p:pic>
        <p:nvPicPr>
          <p:cNvPr id="33" name="Slika 32">
            <a:extLst>
              <a:ext uri="{FF2B5EF4-FFF2-40B4-BE49-F238E27FC236}">
                <a16:creationId xmlns:a16="http://schemas.microsoft.com/office/drawing/2014/main" id="{D86EB5BC-C0BA-4EF7-8F72-3A2C4EFB2FEA}"/>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164010" y="2056744"/>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p:spPr>
      </p:pic>
    </p:spTree>
    <p:extLst>
      <p:ext uri="{BB962C8B-B14F-4D97-AF65-F5344CB8AC3E}">
        <p14:creationId xmlns:p14="http://schemas.microsoft.com/office/powerpoint/2010/main" val="3543433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D6EC93-F369-413E-AA67-5D41041610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DA1B4B13-1893-4C5C-905E-E91965FD6318}"/>
              </a:ext>
            </a:extLst>
          </p:cNvPr>
          <p:cNvSpPr>
            <a:spLocks noGrp="1"/>
          </p:cNvSpPr>
          <p:nvPr>
            <p:ph type="title"/>
          </p:nvPr>
        </p:nvSpPr>
        <p:spPr>
          <a:xfrm>
            <a:off x="243988" y="751114"/>
            <a:ext cx="3925241" cy="526706"/>
          </a:xfrm>
          <a:solidFill>
            <a:schemeClr val="bg1">
              <a:lumMod val="50000"/>
            </a:schemeClr>
          </a:solidFill>
        </p:spPr>
        <p:txBody>
          <a:bodyPr vert="horz" lIns="91440" tIns="45720" rIns="91440" bIns="45720" rtlCol="0" anchor="t">
            <a:normAutofit fontScale="90000"/>
          </a:bodyPr>
          <a:lstStyle/>
          <a:p>
            <a:r>
              <a:rPr lang="sl-SI"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ŽIVLJENJE IN DELO</a:t>
            </a:r>
            <a:endParaRPr lang="en-US" dirty="0">
              <a:solidFill>
                <a:schemeClr val="bg1"/>
              </a:solidFill>
            </a:endParaRPr>
          </a:p>
        </p:txBody>
      </p:sp>
      <p:sp>
        <p:nvSpPr>
          <p:cNvPr id="4" name="Označba mesta besedila 3">
            <a:extLst>
              <a:ext uri="{FF2B5EF4-FFF2-40B4-BE49-F238E27FC236}">
                <a16:creationId xmlns:a16="http://schemas.microsoft.com/office/drawing/2014/main" id="{A68485AE-FD7B-4948-A62A-6C197CF25182}"/>
              </a:ext>
            </a:extLst>
          </p:cNvPr>
          <p:cNvSpPr>
            <a:spLocks noGrp="1"/>
          </p:cNvSpPr>
          <p:nvPr>
            <p:ph type="body" sz="half" idx="2"/>
          </p:nvPr>
        </p:nvSpPr>
        <p:spPr>
          <a:xfrm>
            <a:off x="243988" y="1458686"/>
            <a:ext cx="5264218" cy="5179181"/>
          </a:xfrm>
        </p:spPr>
        <p:txBody>
          <a:bodyPr vert="horz" lIns="91440" tIns="45720" rIns="91440" bIns="45720" rtlCol="0">
            <a:normAutofit lnSpcReduction="10000"/>
          </a:bodyPr>
          <a:lstStyle/>
          <a:p>
            <a:pPr algn="just">
              <a:lnSpc>
                <a:spcPct val="107000"/>
              </a:lnSpc>
              <a:spcAft>
                <a:spcPts val="800"/>
              </a:spcAft>
            </a:pPr>
            <a:endParaRPr lang="sl-SI" b="1" dirty="0">
              <a:solidFill>
                <a:schemeClr val="bg1"/>
              </a:solidFill>
              <a:effectLst/>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sl-SI" dirty="0">
                <a:solidFill>
                  <a:schemeClr val="bg1"/>
                </a:solidFill>
                <a:effectLst/>
                <a:ea typeface="Calibri" panose="020F0502020204030204" pitchFamily="34" charset="0"/>
                <a:cs typeface="Times New Roman" panose="02020603050405020304" pitchFamily="18" charset="0"/>
              </a:rPr>
              <a:t>18. 5. 1861 se je rodil na Poljanah v Ljubljani.</a:t>
            </a:r>
          </a:p>
          <a:p>
            <a:pPr algn="just">
              <a:lnSpc>
                <a:spcPct val="107000"/>
              </a:lnSpc>
              <a:spcAft>
                <a:spcPts val="800"/>
              </a:spcAft>
            </a:pPr>
            <a:r>
              <a:rPr lang="sl-SI" b="1" dirty="0">
                <a:solidFill>
                  <a:schemeClr val="bg1"/>
                </a:solidFill>
                <a:effectLst/>
                <a:highlight>
                  <a:srgbClr val="808080"/>
                </a:highlight>
                <a:ea typeface="Calibri" panose="020F0502020204030204" pitchFamily="34" charset="0"/>
                <a:cs typeface="Times New Roman" panose="02020603050405020304" pitchFamily="18" charset="0"/>
              </a:rPr>
              <a:t> ŠOLANJE</a:t>
            </a:r>
          </a:p>
          <a:p>
            <a:pPr marL="342900" indent="-342900" algn="just">
              <a:lnSpc>
                <a:spcPct val="107000"/>
              </a:lnSpc>
              <a:spcAft>
                <a:spcPts val="800"/>
              </a:spcAft>
              <a:buFont typeface="Arial" panose="020B0604020202020204" pitchFamily="34" charset="0"/>
              <a:buChar char="•"/>
            </a:pPr>
            <a:r>
              <a:rPr lang="sl-SI" dirty="0">
                <a:solidFill>
                  <a:schemeClr val="bg1"/>
                </a:solidFill>
                <a:effectLst/>
                <a:ea typeface="Calibri" panose="020F0502020204030204" pitchFamily="34" charset="0"/>
                <a:cs typeface="Times New Roman" panose="02020603050405020304" pitchFamily="18" charset="0"/>
              </a:rPr>
              <a:t> 1868</a:t>
            </a:r>
            <a:r>
              <a:rPr lang="sl-SI" sz="1200" dirty="0">
                <a:solidFill>
                  <a:schemeClr val="bg1"/>
                </a:solidFill>
              </a:rPr>
              <a:t>–</a:t>
            </a:r>
            <a:r>
              <a:rPr lang="sl-SI" dirty="0">
                <a:solidFill>
                  <a:schemeClr val="bg1"/>
                </a:solidFill>
                <a:effectLst/>
                <a:ea typeface="Calibri" panose="020F0502020204030204" pitchFamily="34" charset="0"/>
                <a:cs typeface="Times New Roman" panose="02020603050405020304" pitchFamily="18" charset="0"/>
              </a:rPr>
              <a:t>1872: obiskoval je ljudsko šolo v Ljubljani.</a:t>
            </a:r>
          </a:p>
          <a:p>
            <a:pPr marL="342900" indent="-342900" algn="just">
              <a:lnSpc>
                <a:spcPct val="107000"/>
              </a:lnSpc>
              <a:spcAft>
                <a:spcPts val="800"/>
              </a:spcAft>
              <a:buFont typeface="Arial" panose="020B0604020202020204" pitchFamily="34" charset="0"/>
              <a:buChar char="•"/>
            </a:pPr>
            <a:r>
              <a:rPr lang="sl-SI" dirty="0">
                <a:solidFill>
                  <a:schemeClr val="bg1"/>
                </a:solidFill>
                <a:effectLst/>
                <a:ea typeface="Calibri" panose="020F0502020204030204" pitchFamily="34" charset="0"/>
                <a:cs typeface="Times New Roman" panose="02020603050405020304" pitchFamily="18" charset="0"/>
              </a:rPr>
              <a:t> 1872</a:t>
            </a:r>
            <a:r>
              <a:rPr lang="sl-SI" sz="1200" dirty="0">
                <a:solidFill>
                  <a:schemeClr val="bg1"/>
                </a:solidFill>
              </a:rPr>
              <a:t>–</a:t>
            </a:r>
            <a:r>
              <a:rPr lang="sl-SI" dirty="0">
                <a:solidFill>
                  <a:schemeClr val="bg1"/>
                </a:solidFill>
                <a:effectLst/>
                <a:ea typeface="Calibri" panose="020F0502020204030204" pitchFamily="34" charset="0"/>
                <a:cs typeface="Times New Roman" panose="02020603050405020304" pitchFamily="18" charset="0"/>
              </a:rPr>
              <a:t>1877: se je šolal na ljubljanski realki (šolanje je predčasno opustil).</a:t>
            </a:r>
          </a:p>
          <a:p>
            <a:pPr marL="342900" indent="-342900" algn="just">
              <a:lnSpc>
                <a:spcPct val="107000"/>
              </a:lnSpc>
              <a:spcAft>
                <a:spcPts val="800"/>
              </a:spcAft>
              <a:buFont typeface="Arial" panose="020B0604020202020204" pitchFamily="34" charset="0"/>
              <a:buChar char="•"/>
            </a:pPr>
            <a:r>
              <a:rPr lang="sl-SI" dirty="0">
                <a:solidFill>
                  <a:schemeClr val="bg1"/>
                </a:solidFill>
                <a:effectLst/>
                <a:ea typeface="Calibri" panose="020F0502020204030204" pitchFamily="34" charset="0"/>
                <a:cs typeface="Times New Roman" panose="02020603050405020304" pitchFamily="18" charset="0"/>
              </a:rPr>
              <a:t>1878</a:t>
            </a:r>
            <a:r>
              <a:rPr lang="sl-SI" sz="1200" dirty="0">
                <a:solidFill>
                  <a:schemeClr val="bg1"/>
                </a:solidFill>
              </a:rPr>
              <a:t>–</a:t>
            </a:r>
            <a:r>
              <a:rPr lang="sl-SI" dirty="0">
                <a:solidFill>
                  <a:schemeClr val="bg1"/>
                </a:solidFill>
                <a:effectLst/>
                <a:ea typeface="Calibri" panose="020F0502020204030204" pitchFamily="34" charset="0"/>
                <a:cs typeface="Times New Roman" panose="02020603050405020304" pitchFamily="18" charset="0"/>
              </a:rPr>
              <a:t>1882: študiral je slikarstvo na dunajski akademiji. Že v času študija je kopiral dela starejših umetnikov in se tako preživljal. Postal je član akademskega društva Slovenija.</a:t>
            </a:r>
          </a:p>
          <a:p>
            <a:pPr marL="342900" indent="-342900" algn="just">
              <a:lnSpc>
                <a:spcPct val="107000"/>
              </a:lnSpc>
              <a:spcAft>
                <a:spcPts val="800"/>
              </a:spcAft>
              <a:buFont typeface="Arial" panose="020B0604020202020204" pitchFamily="34" charset="0"/>
              <a:buChar char="•"/>
            </a:pPr>
            <a:r>
              <a:rPr lang="sl-SI" dirty="0">
                <a:solidFill>
                  <a:schemeClr val="bg1"/>
                </a:solidFill>
                <a:effectLst/>
                <a:ea typeface="Calibri" panose="020F0502020204030204" pitchFamily="34" charset="0"/>
                <a:cs typeface="Times New Roman" panose="02020603050405020304" pitchFamily="18" charset="0"/>
              </a:rPr>
              <a:t>1884</a:t>
            </a:r>
            <a:r>
              <a:rPr lang="sl-SI" sz="1200" dirty="0">
                <a:solidFill>
                  <a:schemeClr val="bg1"/>
                </a:solidFill>
              </a:rPr>
              <a:t>–</a:t>
            </a:r>
            <a:r>
              <a:rPr lang="sl-SI" dirty="0">
                <a:solidFill>
                  <a:schemeClr val="bg1"/>
                </a:solidFill>
                <a:effectLst/>
                <a:ea typeface="Calibri" panose="020F0502020204030204" pitchFamily="34" charset="0"/>
                <a:cs typeface="Times New Roman" panose="02020603050405020304" pitchFamily="18" charset="0"/>
              </a:rPr>
              <a:t>1887: je študiral risanje in slikarstvo na münchenski akademiji.</a:t>
            </a:r>
          </a:p>
          <a:p>
            <a:pPr marL="342900" indent="-342900" algn="just">
              <a:lnSpc>
                <a:spcPct val="107000"/>
              </a:lnSpc>
              <a:spcAft>
                <a:spcPts val="800"/>
              </a:spcAft>
              <a:buFont typeface="Arial" panose="020B0604020202020204" pitchFamily="34" charset="0"/>
              <a:buChar char="•"/>
            </a:pPr>
            <a:r>
              <a:rPr lang="sl-SI" dirty="0">
                <a:solidFill>
                  <a:schemeClr val="bg1"/>
                </a:solidFill>
                <a:effectLst/>
                <a:ea typeface="Calibri" panose="020F0502020204030204" pitchFamily="34" charset="0"/>
                <a:cs typeface="Times New Roman" panose="02020603050405020304" pitchFamily="18" charset="0"/>
              </a:rPr>
              <a:t>1893 je opravil specialko iz kompozicije na münchenski akademiji.</a:t>
            </a:r>
          </a:p>
          <a:p>
            <a:pPr indent="-228600">
              <a:buFont typeface="Arial" panose="020B0604020202020204" pitchFamily="34" charset="0"/>
              <a:buChar char="•"/>
            </a:pPr>
            <a:endParaRPr lang="en-US" dirty="0">
              <a:solidFill>
                <a:schemeClr val="bg1"/>
              </a:solidFill>
            </a:endParaRPr>
          </a:p>
        </p:txBody>
      </p:sp>
      <p:pic>
        <p:nvPicPr>
          <p:cNvPr id="5" name="Označba mesta vsebine 4">
            <a:extLst>
              <a:ext uri="{FF2B5EF4-FFF2-40B4-BE49-F238E27FC236}">
                <a16:creationId xmlns:a16="http://schemas.microsoft.com/office/drawing/2014/main" id="{96C33BE3-663A-4E83-A3F8-BA0B9FDAE0EA}"/>
              </a:ext>
            </a:extLst>
          </p:cNvPr>
          <p:cNvPicPr>
            <a:picLocks noGrp="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noFill/>
          <a:effectLst>
            <a:outerShdw blurRad="381000" dist="152400" dir="10800000" algn="tr" rotWithShape="0">
              <a:prstClr val="black">
                <a:alpha val="10000"/>
              </a:prstClr>
            </a:outerShdw>
          </a:effectLst>
        </p:spPr>
      </p:pic>
      <p:grpSp>
        <p:nvGrpSpPr>
          <p:cNvPr id="12" name="Group 11">
            <a:extLst>
              <a:ext uri="{FF2B5EF4-FFF2-40B4-BE49-F238E27FC236}">
                <a16:creationId xmlns:a16="http://schemas.microsoft.com/office/drawing/2014/main" id="{4EA04677-6B2C-40F4-975C-ED919655277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3" name="Freeform: Shape 12">
              <a:extLst>
                <a:ext uri="{FF2B5EF4-FFF2-40B4-BE49-F238E27FC236}">
                  <a16:creationId xmlns:a16="http://schemas.microsoft.com/office/drawing/2014/main" id="{3F1ABE2E-F19F-4BD3-B0FA-8A2D8885B9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86D0F14-D449-4833-830D-A382829E2D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 name="PoljeZBesedilom 8">
            <a:extLst>
              <a:ext uri="{FF2B5EF4-FFF2-40B4-BE49-F238E27FC236}">
                <a16:creationId xmlns:a16="http://schemas.microsoft.com/office/drawing/2014/main" id="{454487C7-50BF-4AEA-830E-2FB477DEB505}"/>
              </a:ext>
            </a:extLst>
          </p:cNvPr>
          <p:cNvSpPr txBox="1"/>
          <p:nvPr/>
        </p:nvSpPr>
        <p:spPr>
          <a:xfrm>
            <a:off x="6231467" y="5781909"/>
            <a:ext cx="5716545" cy="369332"/>
          </a:xfrm>
          <a:prstGeom prst="rect">
            <a:avLst/>
          </a:prstGeom>
          <a:noFill/>
        </p:spPr>
        <p:txBody>
          <a:bodyPr wrap="square" rtlCol="0">
            <a:spAutoFit/>
          </a:bodyPr>
          <a:lstStyle/>
          <a:p>
            <a:pPr algn="r"/>
            <a:r>
              <a:rPr lang="sl-SI" b="1" dirty="0">
                <a:solidFill>
                  <a:schemeClr val="bg1"/>
                </a:solidFill>
              </a:rPr>
              <a:t>Portret Ferda Vesela, kolaž: </a:t>
            </a:r>
            <a:r>
              <a:rPr lang="sl-SI" b="1" dirty="0" err="1">
                <a:solidFill>
                  <a:schemeClr val="bg1"/>
                </a:solidFill>
              </a:rPr>
              <a:t>Isabela</a:t>
            </a:r>
            <a:r>
              <a:rPr lang="sl-SI" b="1" dirty="0">
                <a:solidFill>
                  <a:schemeClr val="bg1"/>
                </a:solidFill>
              </a:rPr>
              <a:t> </a:t>
            </a:r>
            <a:r>
              <a:rPr lang="sl-SI" b="1" dirty="0" err="1">
                <a:solidFill>
                  <a:schemeClr val="bg1"/>
                </a:solidFill>
              </a:rPr>
              <a:t>Strojanšek</a:t>
            </a:r>
            <a:r>
              <a:rPr lang="sl-SI" b="1" dirty="0">
                <a:solidFill>
                  <a:schemeClr val="bg1"/>
                </a:solidFill>
              </a:rPr>
              <a:t>, 7. b, 2021</a:t>
            </a:r>
          </a:p>
        </p:txBody>
      </p:sp>
    </p:spTree>
    <p:extLst>
      <p:ext uri="{BB962C8B-B14F-4D97-AF65-F5344CB8AC3E}">
        <p14:creationId xmlns:p14="http://schemas.microsoft.com/office/powerpoint/2010/main" val="17203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značba mesta vsebine 4">
            <a:extLst>
              <a:ext uri="{FF2B5EF4-FFF2-40B4-BE49-F238E27FC236}">
                <a16:creationId xmlns:a16="http://schemas.microsoft.com/office/drawing/2014/main" id="{7CE15D12-FE08-4A4F-BAC3-0C8CB0C76FD4}"/>
              </a:ext>
            </a:extLst>
          </p:cNvPr>
          <p:cNvPicPr>
            <a:picLocks noGrp="1"/>
          </p:cNvPicPr>
          <p:nvPr>
            <p:ph sz="half" idx="1"/>
          </p:nvPr>
        </p:nvPicPr>
        <p:blipFill rotWithShape="1">
          <a:blip r:embed="rId2" cstate="email">
            <a:extLst>
              <a:ext uri="{28A0092B-C50C-407E-A947-70E740481C1C}">
                <a14:useLocalDpi xmlns:a14="http://schemas.microsoft.com/office/drawing/2010/main"/>
              </a:ext>
            </a:extLst>
          </a:blip>
          <a:srcRect/>
          <a:stretch/>
        </p:blipFill>
        <p:spPr bwMode="auto">
          <a:xfrm>
            <a:off x="0" y="10"/>
            <a:ext cx="57809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p:spPr>
      </p:pic>
      <p:sp>
        <p:nvSpPr>
          <p:cNvPr id="18" name="Označba mesta vsebine 3">
            <a:extLst>
              <a:ext uri="{FF2B5EF4-FFF2-40B4-BE49-F238E27FC236}">
                <a16:creationId xmlns:a16="http://schemas.microsoft.com/office/drawing/2014/main" id="{E1EC47FE-ACF2-42A1-8F9F-F0338637436A}"/>
              </a:ext>
            </a:extLst>
          </p:cNvPr>
          <p:cNvSpPr>
            <a:spLocks noGrp="1"/>
          </p:cNvSpPr>
          <p:nvPr>
            <p:ph sz="half" idx="2"/>
          </p:nvPr>
        </p:nvSpPr>
        <p:spPr>
          <a:xfrm>
            <a:off x="5908525" y="0"/>
            <a:ext cx="6280427" cy="6858001"/>
          </a:xfrm>
          <a:solidFill>
            <a:schemeClr val="tx1"/>
          </a:solidFill>
        </p:spPr>
        <p:txBody>
          <a:bodyPr vert="horz" lIns="91440" tIns="45720" rIns="91440" bIns="45720" rtlCol="0">
            <a:noAutofit/>
          </a:bodyPr>
          <a:lstStyle/>
          <a:p>
            <a:pPr indent="0">
              <a:lnSpc>
                <a:spcPct val="107000"/>
              </a:lnSpc>
              <a:spcAft>
                <a:spcPts val="800"/>
              </a:spcAft>
              <a:buNone/>
            </a:pPr>
            <a:endParaRPr lang="sl-SI" sz="1600" b="1" dirty="0">
              <a:solidFill>
                <a:schemeClr val="bg1"/>
              </a:solidFill>
              <a:effectLst/>
              <a:highlight>
                <a:srgbClr val="808080"/>
              </a:highlight>
              <a:ea typeface="Calibri" panose="020F0502020204030204" pitchFamily="34" charset="0"/>
              <a:cs typeface="Times New Roman" panose="02020603050405020304" pitchFamily="18" charset="0"/>
            </a:endParaRPr>
          </a:p>
          <a:p>
            <a:pPr indent="0">
              <a:lnSpc>
                <a:spcPct val="107000"/>
              </a:lnSpc>
              <a:spcAft>
                <a:spcPts val="800"/>
              </a:spcAft>
              <a:buNone/>
            </a:pPr>
            <a:endParaRPr lang="sl-SI" sz="1600" b="1" dirty="0">
              <a:solidFill>
                <a:schemeClr val="bg1"/>
              </a:solidFill>
              <a:highlight>
                <a:srgbClr val="808080"/>
              </a:highlight>
              <a:ea typeface="Calibri" panose="020F0502020204030204" pitchFamily="34" charset="0"/>
              <a:cs typeface="Times New Roman" panose="02020603050405020304" pitchFamily="18" charset="0"/>
            </a:endParaRPr>
          </a:p>
          <a:p>
            <a:pPr indent="0">
              <a:lnSpc>
                <a:spcPct val="107000"/>
              </a:lnSpc>
              <a:spcAft>
                <a:spcPts val="800"/>
              </a:spcAft>
              <a:buNone/>
            </a:pPr>
            <a:r>
              <a:rPr lang="sl-SI" sz="2000" b="1" dirty="0">
                <a:solidFill>
                  <a:schemeClr val="bg1"/>
                </a:solidFill>
                <a:effectLst/>
                <a:highlight>
                  <a:srgbClr val="808080"/>
                </a:highlight>
                <a:ea typeface="Calibri" panose="020F0502020204030204" pitchFamily="34" charset="0"/>
                <a:cs typeface="Times New Roman" panose="02020603050405020304" pitchFamily="18" charset="0"/>
              </a:rPr>
              <a:t>ŽIVLJENJE</a:t>
            </a:r>
            <a:endParaRPr lang="sl-SI" sz="2000" dirty="0">
              <a:solidFill>
                <a:schemeClr val="bg1"/>
              </a:solidFill>
              <a:effectLst/>
              <a:highlight>
                <a:srgbClr val="808080"/>
              </a:highlight>
              <a:ea typeface="Calibri" panose="020F0502020204030204" pitchFamily="34" charset="0"/>
              <a:cs typeface="Times New Roman" panose="02020603050405020304" pitchFamily="18" charset="0"/>
            </a:endParaRPr>
          </a:p>
          <a:p>
            <a:pPr marL="514350" indent="-285750">
              <a:lnSpc>
                <a:spcPct val="107000"/>
              </a:lnSpc>
              <a:spcAft>
                <a:spcPts val="800"/>
              </a:spcAft>
            </a:pPr>
            <a:r>
              <a:rPr lang="sl-SI" sz="1600" dirty="0">
                <a:solidFill>
                  <a:schemeClr val="bg1"/>
                </a:solidFill>
                <a:effectLst/>
                <a:ea typeface="Calibri" panose="020F0502020204030204" pitchFamily="34" charset="0"/>
                <a:cs typeface="Times New Roman" panose="02020603050405020304" pitchFamily="18" charset="0"/>
              </a:rPr>
              <a:t>1897: poroka z Angležinjo Jessy Case; 1908: ločitev od nje.</a:t>
            </a:r>
          </a:p>
          <a:p>
            <a:pPr marL="514350" indent="-285750">
              <a:lnSpc>
                <a:spcPct val="107000"/>
              </a:lnSpc>
              <a:spcAft>
                <a:spcPts val="800"/>
              </a:spcAft>
            </a:pPr>
            <a:r>
              <a:rPr lang="sl-SI" sz="1600" dirty="0">
                <a:solidFill>
                  <a:schemeClr val="bg1"/>
                </a:solidFill>
                <a:effectLst/>
                <a:ea typeface="Calibri" panose="020F0502020204030204" pitchFamily="34" charset="0"/>
                <a:cs typeface="Times New Roman" panose="02020603050405020304" pitchFamily="18" charset="0"/>
              </a:rPr>
              <a:t>1899</a:t>
            </a:r>
            <a:r>
              <a:rPr lang="sl-SI" sz="1200" dirty="0">
                <a:solidFill>
                  <a:schemeClr val="bg1"/>
                </a:solidFill>
              </a:rPr>
              <a:t>–</a:t>
            </a:r>
            <a:r>
              <a:rPr lang="sl-SI" sz="1600" dirty="0">
                <a:solidFill>
                  <a:schemeClr val="bg1"/>
                </a:solidFill>
                <a:effectLst/>
                <a:ea typeface="Calibri" panose="020F0502020204030204" pitchFamily="34" charset="0"/>
                <a:cs typeface="Times New Roman" panose="02020603050405020304" pitchFamily="18" charset="0"/>
              </a:rPr>
              <a:t>1902: bival je v mekinjskem samostanu pri Kamniku.</a:t>
            </a:r>
          </a:p>
          <a:p>
            <a:pPr marL="506730" indent="-285750">
              <a:lnSpc>
                <a:spcPct val="107000"/>
              </a:lnSpc>
              <a:spcAft>
                <a:spcPts val="800"/>
              </a:spcAft>
            </a:pPr>
            <a:r>
              <a:rPr lang="sl-SI" sz="1600" dirty="0">
                <a:solidFill>
                  <a:schemeClr val="bg1"/>
                </a:solidFill>
                <a:effectLst/>
                <a:ea typeface="Calibri" panose="020F0502020204030204" pitchFamily="34" charset="0"/>
                <a:cs typeface="Times New Roman" panose="02020603050405020304" pitchFamily="18" charset="0"/>
              </a:rPr>
              <a:t>1902: kupil je graščino </a:t>
            </a:r>
            <a:r>
              <a:rPr lang="sl-SI" sz="1600" dirty="0" err="1">
                <a:solidFill>
                  <a:schemeClr val="bg1"/>
                </a:solidFill>
                <a:effectLst/>
                <a:ea typeface="Calibri" panose="020F0502020204030204" pitchFamily="34" charset="0"/>
                <a:cs typeface="Times New Roman" panose="02020603050405020304" pitchFamily="18" charset="0"/>
              </a:rPr>
              <a:t>Grumlof</a:t>
            </a:r>
            <a:r>
              <a:rPr lang="sl-SI" sz="1600" dirty="0">
                <a:solidFill>
                  <a:schemeClr val="bg1"/>
                </a:solidFill>
                <a:effectLst/>
                <a:ea typeface="Calibri" panose="020F0502020204030204" pitchFamily="34" charset="0"/>
                <a:cs typeface="Times New Roman" panose="02020603050405020304" pitchFamily="18" charset="0"/>
              </a:rPr>
              <a:t> v Šentpavlu pri Radohovi vasi v bližini Šentvida pri Stični.</a:t>
            </a:r>
          </a:p>
          <a:p>
            <a:pPr marL="506730" indent="-285750">
              <a:lnSpc>
                <a:spcPct val="107000"/>
              </a:lnSpc>
              <a:spcAft>
                <a:spcPts val="800"/>
              </a:spcAft>
            </a:pPr>
            <a:r>
              <a:rPr lang="sl-SI" sz="1600" dirty="0">
                <a:solidFill>
                  <a:schemeClr val="bg1"/>
                </a:solidFill>
                <a:effectLst/>
                <a:ea typeface="Calibri" panose="020F0502020204030204" pitchFamily="34" charset="0"/>
                <a:cs typeface="Times New Roman" panose="02020603050405020304" pitchFamily="18" charset="0"/>
              </a:rPr>
              <a:t>1902</a:t>
            </a:r>
            <a:r>
              <a:rPr lang="sl-SI" sz="1200" dirty="0">
                <a:solidFill>
                  <a:schemeClr val="bg1"/>
                </a:solidFill>
              </a:rPr>
              <a:t>–</a:t>
            </a:r>
            <a:r>
              <a:rPr lang="sl-SI" sz="1600" dirty="0">
                <a:solidFill>
                  <a:schemeClr val="bg1"/>
                </a:solidFill>
                <a:effectLst/>
                <a:ea typeface="Calibri" panose="020F0502020204030204" pitchFamily="34" charset="0"/>
                <a:cs typeface="Times New Roman" panose="02020603050405020304" pitchFamily="18" charset="0"/>
              </a:rPr>
              <a:t>1944: bival je na Grumlofu.</a:t>
            </a:r>
          </a:p>
          <a:p>
            <a:pPr marL="514350" indent="-285750">
              <a:lnSpc>
                <a:spcPct val="107000"/>
              </a:lnSpc>
              <a:spcAft>
                <a:spcPts val="800"/>
              </a:spcAft>
            </a:pPr>
            <a:r>
              <a:rPr lang="sl-SI" sz="1600" dirty="0">
                <a:solidFill>
                  <a:schemeClr val="bg1"/>
                </a:solidFill>
                <a:effectLst/>
                <a:ea typeface="Calibri" panose="020F0502020204030204" pitchFamily="34" charset="0"/>
                <a:cs typeface="Times New Roman" panose="02020603050405020304" pitchFamily="18" charset="0"/>
              </a:rPr>
              <a:t>1914: internacija na Ljubljanskem gradu.</a:t>
            </a:r>
          </a:p>
          <a:p>
            <a:pPr marL="514350" indent="-285750">
              <a:lnSpc>
                <a:spcPct val="107000"/>
              </a:lnSpc>
              <a:spcAft>
                <a:spcPts val="800"/>
              </a:spcAft>
            </a:pPr>
            <a:r>
              <a:rPr lang="sl-SI" sz="1600" dirty="0">
                <a:solidFill>
                  <a:schemeClr val="bg1"/>
                </a:solidFill>
                <a:effectLst/>
                <a:ea typeface="Calibri" panose="020F0502020204030204" pitchFamily="34" charset="0"/>
                <a:cs typeface="Times New Roman" panose="02020603050405020304" pitchFamily="18" charset="0"/>
              </a:rPr>
              <a:t>1915</a:t>
            </a:r>
            <a:r>
              <a:rPr lang="sl-SI" sz="1200" dirty="0">
                <a:solidFill>
                  <a:schemeClr val="bg1"/>
                </a:solidFill>
              </a:rPr>
              <a:t>–</a:t>
            </a:r>
            <a:r>
              <a:rPr lang="sl-SI" sz="1600" dirty="0">
                <a:solidFill>
                  <a:schemeClr val="bg1"/>
                </a:solidFill>
                <a:effectLst/>
                <a:ea typeface="Calibri" panose="020F0502020204030204" pitchFamily="34" charset="0"/>
                <a:cs typeface="Times New Roman" panose="02020603050405020304" pitchFamily="18" charset="0"/>
              </a:rPr>
              <a:t>1917: preživel je v taborišču Göllersdorf v Avstriji.</a:t>
            </a:r>
          </a:p>
          <a:p>
            <a:pPr marL="514350" indent="-285750">
              <a:lnSpc>
                <a:spcPct val="107000"/>
              </a:lnSpc>
              <a:spcAft>
                <a:spcPts val="800"/>
              </a:spcAft>
            </a:pPr>
            <a:r>
              <a:rPr lang="sl-SI" sz="1600" dirty="0">
                <a:solidFill>
                  <a:schemeClr val="bg1"/>
                </a:solidFill>
                <a:effectLst/>
                <a:ea typeface="Calibri" panose="020F0502020204030204" pitchFamily="34" charset="0"/>
                <a:cs typeface="Times New Roman" panose="02020603050405020304" pitchFamily="18" charset="0"/>
              </a:rPr>
              <a:t>1920: se je poročil s Sonjo Lesjak, v zakonu so se rodili trije otroci (sin in dve hčerki).</a:t>
            </a:r>
          </a:p>
          <a:p>
            <a:pPr marL="514350" indent="-285750">
              <a:lnSpc>
                <a:spcPct val="107000"/>
              </a:lnSpc>
              <a:spcAft>
                <a:spcPts val="800"/>
              </a:spcAft>
            </a:pPr>
            <a:r>
              <a:rPr lang="sl-SI" sz="1600" dirty="0">
                <a:solidFill>
                  <a:schemeClr val="bg1"/>
                </a:solidFill>
                <a:effectLst/>
                <a:ea typeface="Calibri" panose="020F0502020204030204" pitchFamily="34" charset="0"/>
                <a:cs typeface="Times New Roman" panose="02020603050405020304" pitchFamily="18" charset="0"/>
              </a:rPr>
              <a:t>1944</a:t>
            </a:r>
            <a:r>
              <a:rPr lang="sl-SI" sz="1200" dirty="0">
                <a:solidFill>
                  <a:schemeClr val="bg1"/>
                </a:solidFill>
              </a:rPr>
              <a:t>–</a:t>
            </a:r>
            <a:r>
              <a:rPr lang="sl-SI" sz="1600" dirty="0">
                <a:solidFill>
                  <a:schemeClr val="bg1"/>
                </a:solidFill>
                <a:effectLst/>
                <a:ea typeface="Calibri" panose="020F0502020204030204" pitchFamily="34" charset="0"/>
                <a:cs typeface="Times New Roman" panose="02020603050405020304" pitchFamily="18" charset="0"/>
              </a:rPr>
              <a:t>1946: bival je v Ljubljani.</a:t>
            </a:r>
          </a:p>
          <a:p>
            <a:pPr marL="514350" indent="-285750">
              <a:lnSpc>
                <a:spcPct val="107000"/>
              </a:lnSpc>
              <a:spcAft>
                <a:spcPts val="800"/>
              </a:spcAft>
            </a:pPr>
            <a:r>
              <a:rPr lang="sl-SI" sz="1600" dirty="0">
                <a:solidFill>
                  <a:schemeClr val="bg1"/>
                </a:solidFill>
                <a:effectLst/>
                <a:ea typeface="Times New Roman" panose="02020603050405020304" pitchFamily="18" charset="0"/>
                <a:cs typeface="Times New Roman" panose="02020603050405020304" pitchFamily="18" charset="0"/>
              </a:rPr>
              <a:t>28. 7. 1946 je umrl v Ljubljani.</a:t>
            </a:r>
            <a:endParaRPr lang="sl-SI" sz="1600" dirty="0">
              <a:solidFill>
                <a:schemeClr val="bg1"/>
              </a:solidFill>
              <a:effectLst/>
              <a:ea typeface="Calibri" panose="020F0502020204030204" pitchFamily="34" charset="0"/>
              <a:cs typeface="Times New Roman" panose="02020603050405020304" pitchFamily="18" charset="0"/>
            </a:endParaRPr>
          </a:p>
          <a:p>
            <a:pPr marL="514350" indent="-285750">
              <a:lnSpc>
                <a:spcPct val="107000"/>
              </a:lnSpc>
              <a:spcAft>
                <a:spcPts val="800"/>
              </a:spcAft>
            </a:pPr>
            <a:endParaRPr lang="sl-SI" sz="2000" dirty="0">
              <a:solidFill>
                <a:schemeClr val="bg1"/>
              </a:solidFill>
              <a:effectLst/>
              <a:ea typeface="Calibri" panose="020F0502020204030204" pitchFamily="34" charset="0"/>
              <a:cs typeface="Times New Roman" panose="02020603050405020304" pitchFamily="18" charset="0"/>
            </a:endParaRPr>
          </a:p>
          <a:p>
            <a:endParaRPr lang="en-US" sz="1800" dirty="0">
              <a:solidFill>
                <a:schemeClr val="bg1"/>
              </a:solidFill>
            </a:endParaRPr>
          </a:p>
        </p:txBody>
      </p:sp>
      <p:sp>
        <p:nvSpPr>
          <p:cNvPr id="6" name="PoljeZBesedilom 5">
            <a:extLst>
              <a:ext uri="{FF2B5EF4-FFF2-40B4-BE49-F238E27FC236}">
                <a16:creationId xmlns:a16="http://schemas.microsoft.com/office/drawing/2014/main" id="{6BF1B867-AA54-419A-AB3C-D1E984AE547A}"/>
              </a:ext>
            </a:extLst>
          </p:cNvPr>
          <p:cNvSpPr txBox="1"/>
          <p:nvPr/>
        </p:nvSpPr>
        <p:spPr>
          <a:xfrm>
            <a:off x="687197" y="6205377"/>
            <a:ext cx="5407279" cy="369332"/>
          </a:xfrm>
          <a:prstGeom prst="rect">
            <a:avLst/>
          </a:prstGeom>
          <a:noFill/>
        </p:spPr>
        <p:txBody>
          <a:bodyPr wrap="square" rtlCol="0">
            <a:spAutoFit/>
          </a:bodyPr>
          <a:lstStyle/>
          <a:p>
            <a:r>
              <a:rPr lang="sl-SI" b="1" dirty="0"/>
              <a:t>Portret Ferda Vesela, kolaž: Staša Belc, 7. b, 2021</a:t>
            </a:r>
          </a:p>
        </p:txBody>
      </p:sp>
    </p:spTree>
    <p:extLst>
      <p:ext uri="{BB962C8B-B14F-4D97-AF65-F5344CB8AC3E}">
        <p14:creationId xmlns:p14="http://schemas.microsoft.com/office/powerpoint/2010/main" val="357068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6">
            <a:extLst>
              <a:ext uri="{FF2B5EF4-FFF2-40B4-BE49-F238E27FC236}">
                <a16:creationId xmlns:a16="http://schemas.microsoft.com/office/drawing/2014/main" id="{7742A528-B5BC-48B8-92DE-9C2B44451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lika 1">
            <a:extLst>
              <a:ext uri="{FF2B5EF4-FFF2-40B4-BE49-F238E27FC236}">
                <a16:creationId xmlns:a16="http://schemas.microsoft.com/office/drawing/2014/main" id="{CC8D6432-4229-4D4B-83E1-054EE57ADC12}"/>
              </a:ext>
            </a:extLst>
          </p:cNvPr>
          <p:cNvPicPr/>
          <p:nvPr/>
        </p:nvPicPr>
        <p:blipFill rotWithShape="1">
          <a:blip r:embed="rId2" cstate="email">
            <a:extLst>
              <a:ext uri="{28A0092B-C50C-407E-A947-70E740481C1C}">
                <a14:useLocalDpi xmlns:a14="http://schemas.microsoft.com/office/drawing/2010/main"/>
              </a:ext>
            </a:extLst>
          </a:blip>
          <a:srcRect r="-1"/>
          <a:stretch/>
        </p:blipFill>
        <p:spPr bwMode="auto">
          <a:xfrm>
            <a:off x="231321" y="634190"/>
            <a:ext cx="7904323" cy="4827445"/>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a:noFill/>
        </p:spPr>
      </p:pic>
      <p:sp>
        <p:nvSpPr>
          <p:cNvPr id="4" name="PoljeZBesedilom 3">
            <a:extLst>
              <a:ext uri="{FF2B5EF4-FFF2-40B4-BE49-F238E27FC236}">
                <a16:creationId xmlns:a16="http://schemas.microsoft.com/office/drawing/2014/main" id="{74884374-85D5-41FE-8034-6D5FCF6C3C92}"/>
              </a:ext>
            </a:extLst>
          </p:cNvPr>
          <p:cNvSpPr txBox="1"/>
          <p:nvPr/>
        </p:nvSpPr>
        <p:spPr>
          <a:xfrm>
            <a:off x="1318161" y="5854478"/>
            <a:ext cx="6111981" cy="369332"/>
          </a:xfrm>
          <a:prstGeom prst="rect">
            <a:avLst/>
          </a:prstGeom>
          <a:noFill/>
        </p:spPr>
        <p:txBody>
          <a:bodyPr wrap="square" rtlCol="0">
            <a:spAutoFit/>
          </a:bodyPr>
          <a:lstStyle/>
          <a:p>
            <a:pPr algn="ctr"/>
            <a:r>
              <a:rPr lang="sl-SI" b="1" dirty="0"/>
              <a:t>Portret Ferda Vesela, kolaž:</a:t>
            </a:r>
            <a:r>
              <a:rPr lang="sl-SI" b="1" dirty="0">
                <a:solidFill>
                  <a:schemeClr val="bg1"/>
                </a:solidFill>
              </a:rPr>
              <a:t> </a:t>
            </a:r>
            <a:r>
              <a:rPr lang="sl-SI" b="1" dirty="0"/>
              <a:t>Nika Dolničar, 7. b, 2021</a:t>
            </a:r>
            <a:endParaRPr lang="sl-SI" b="1" dirty="0">
              <a:solidFill>
                <a:schemeClr val="bg1"/>
              </a:solidFill>
            </a:endParaRPr>
          </a:p>
        </p:txBody>
      </p:sp>
      <p:sp>
        <p:nvSpPr>
          <p:cNvPr id="3" name="PoljeZBesedilom 2">
            <a:extLst>
              <a:ext uri="{FF2B5EF4-FFF2-40B4-BE49-F238E27FC236}">
                <a16:creationId xmlns:a16="http://schemas.microsoft.com/office/drawing/2014/main" id="{7FE8727C-9236-4EAD-AA32-DA72D572341D}"/>
              </a:ext>
            </a:extLst>
          </p:cNvPr>
          <p:cNvSpPr txBox="1"/>
          <p:nvPr/>
        </p:nvSpPr>
        <p:spPr>
          <a:xfrm>
            <a:off x="8366965" y="0"/>
            <a:ext cx="3821987" cy="6738961"/>
          </a:xfrm>
          <a:prstGeom prst="rect">
            <a:avLst/>
          </a:prstGeom>
          <a:solidFill>
            <a:schemeClr val="tx1"/>
          </a:solidFill>
        </p:spPr>
        <p:txBody>
          <a:bodyPr wrap="square" rtlCol="0">
            <a:spAutoFit/>
          </a:bodyPr>
          <a:lstStyle/>
          <a:p>
            <a:pPr indent="449580">
              <a:lnSpc>
                <a:spcPct val="107000"/>
              </a:lnSpc>
              <a:spcAft>
                <a:spcPts val="800"/>
              </a:spcAft>
            </a:pPr>
            <a:endParaRPr lang="sl-SI" sz="3200" b="1" dirty="0">
              <a:solidFill>
                <a:schemeClr val="bg1"/>
              </a:solidFill>
              <a:effectLst/>
              <a:ea typeface="Calibri" panose="020F0502020204030204" pitchFamily="34" charset="0"/>
              <a:cs typeface="Times New Roman" panose="02020603050405020304" pitchFamily="18" charset="0"/>
            </a:endParaRPr>
          </a:p>
          <a:p>
            <a:pPr marL="449580">
              <a:lnSpc>
                <a:spcPct val="107000"/>
              </a:lnSpc>
              <a:spcAft>
                <a:spcPts val="800"/>
              </a:spcAft>
            </a:pPr>
            <a:endParaRPr lang="sl-SI" sz="2000" dirty="0">
              <a:solidFill>
                <a:schemeClr val="bg1"/>
              </a:solidFill>
              <a:effectLst/>
              <a:ea typeface="Calibri" panose="020F0502020204030204" pitchFamily="34" charset="0"/>
              <a:cs typeface="Times New Roman" panose="02020603050405020304" pitchFamily="18" charset="0"/>
            </a:endParaRPr>
          </a:p>
          <a:p>
            <a:pPr marL="449580">
              <a:lnSpc>
                <a:spcPct val="107000"/>
              </a:lnSpc>
              <a:spcAft>
                <a:spcPts val="800"/>
              </a:spcAft>
            </a:pPr>
            <a:endParaRPr lang="sl-SI" sz="2000" dirty="0">
              <a:solidFill>
                <a:schemeClr val="bg1"/>
              </a:solidFill>
              <a:ea typeface="Calibri" panose="020F0502020204030204" pitchFamily="34" charset="0"/>
              <a:cs typeface="Times New Roman" panose="02020603050405020304" pitchFamily="18" charset="0"/>
            </a:endParaRPr>
          </a:p>
          <a:p>
            <a:pPr marL="449580">
              <a:lnSpc>
                <a:spcPct val="107000"/>
              </a:lnSpc>
              <a:spcAft>
                <a:spcPts val="800"/>
              </a:spcAft>
            </a:pPr>
            <a:endParaRPr lang="sl-SI" sz="1600" dirty="0">
              <a:solidFill>
                <a:schemeClr val="bg1"/>
              </a:solidFill>
              <a:effectLst/>
              <a:ea typeface="Calibri" panose="020F0502020204030204" pitchFamily="34" charset="0"/>
              <a:cs typeface="Times New Roman" panose="02020603050405020304" pitchFamily="18" charset="0"/>
            </a:endParaRPr>
          </a:p>
          <a:p>
            <a:pPr marL="449580">
              <a:lnSpc>
                <a:spcPct val="107000"/>
              </a:lnSpc>
              <a:spcAft>
                <a:spcPts val="800"/>
              </a:spcAft>
            </a:pPr>
            <a:r>
              <a:rPr lang="sl-SI" sz="1600" dirty="0">
                <a:solidFill>
                  <a:schemeClr val="bg1"/>
                </a:solidFill>
                <a:effectLst/>
                <a:ea typeface="Calibri" panose="020F0502020204030204" pitchFamily="34" charset="0"/>
                <a:cs typeface="Times New Roman" panose="02020603050405020304" pitchFamily="18" charset="0"/>
              </a:rPr>
              <a:t>Kot slikar je predstavnik realistov.  Nanj je vplival impresionizem, kasneje se je preusmeril k plenerizmu, ki upošteva ozračje in svetlobo na prostem.</a:t>
            </a:r>
          </a:p>
          <a:p>
            <a:pPr marL="449580">
              <a:lnSpc>
                <a:spcPct val="107000"/>
              </a:lnSpc>
              <a:spcAft>
                <a:spcPts val="800"/>
              </a:spcAft>
            </a:pPr>
            <a:r>
              <a:rPr lang="sl-SI" sz="1600" dirty="0">
                <a:solidFill>
                  <a:schemeClr val="bg1"/>
                </a:solidFill>
                <a:effectLst/>
                <a:ea typeface="Calibri" panose="020F0502020204030204" pitchFamily="34" charset="0"/>
                <a:cs typeface="Times New Roman" panose="02020603050405020304" pitchFamily="18" charset="0"/>
              </a:rPr>
              <a:t>Sodobniki: Ivana Kobilca, Simon Ogrin, Janez in Jurij Šubic, Anton Ažbe, Rihard Jakopič, Matej Sternen.</a:t>
            </a:r>
          </a:p>
          <a:p>
            <a:pPr marL="449580">
              <a:lnSpc>
                <a:spcPct val="107000"/>
              </a:lnSpc>
              <a:spcAft>
                <a:spcPts val="800"/>
              </a:spcAft>
            </a:pPr>
            <a:endParaRPr lang="sl-SI" sz="2000" dirty="0">
              <a:solidFill>
                <a:schemeClr val="bg1"/>
              </a:solidFill>
              <a:ea typeface="Calibri" panose="020F0502020204030204" pitchFamily="34" charset="0"/>
              <a:cs typeface="Times New Roman" panose="02020603050405020304" pitchFamily="18" charset="0"/>
            </a:endParaRPr>
          </a:p>
          <a:p>
            <a:pPr marL="449580">
              <a:lnSpc>
                <a:spcPct val="107000"/>
              </a:lnSpc>
              <a:spcAft>
                <a:spcPts val="800"/>
              </a:spcAft>
            </a:pPr>
            <a:endParaRPr lang="sl-SI" sz="2000" dirty="0">
              <a:solidFill>
                <a:schemeClr val="bg1"/>
              </a:solidFill>
              <a:effectLst/>
              <a:ea typeface="Calibri" panose="020F0502020204030204" pitchFamily="34" charset="0"/>
              <a:cs typeface="Times New Roman" panose="02020603050405020304" pitchFamily="18" charset="0"/>
            </a:endParaRPr>
          </a:p>
          <a:p>
            <a:pPr marL="449580">
              <a:lnSpc>
                <a:spcPct val="107000"/>
              </a:lnSpc>
              <a:spcAft>
                <a:spcPts val="800"/>
              </a:spcAft>
            </a:pPr>
            <a:endParaRPr lang="sl-SI" sz="2000" dirty="0">
              <a:solidFill>
                <a:schemeClr val="bg1"/>
              </a:solidFill>
              <a:ea typeface="Calibri" panose="020F0502020204030204" pitchFamily="34" charset="0"/>
              <a:cs typeface="Times New Roman" panose="02020603050405020304" pitchFamily="18" charset="0"/>
            </a:endParaRPr>
          </a:p>
          <a:p>
            <a:pPr marL="449580">
              <a:lnSpc>
                <a:spcPct val="107000"/>
              </a:lnSpc>
              <a:spcAft>
                <a:spcPts val="800"/>
              </a:spcAft>
            </a:pPr>
            <a:endParaRPr lang="sl-SI" sz="2000" dirty="0">
              <a:solidFill>
                <a:schemeClr val="bg1"/>
              </a:solidFill>
              <a:effectLst/>
              <a:ea typeface="Calibri" panose="020F0502020204030204" pitchFamily="34" charset="0"/>
              <a:cs typeface="Times New Roman" panose="02020603050405020304" pitchFamily="18" charset="0"/>
            </a:endParaRPr>
          </a:p>
          <a:p>
            <a:pPr marL="449580">
              <a:lnSpc>
                <a:spcPct val="107000"/>
              </a:lnSpc>
              <a:spcAft>
                <a:spcPts val="800"/>
              </a:spcAft>
            </a:pPr>
            <a:endParaRPr lang="sl-SI" sz="2000" dirty="0">
              <a:solidFill>
                <a:schemeClr val="bg1"/>
              </a:solidFill>
              <a:ea typeface="Calibri" panose="020F0502020204030204" pitchFamily="34" charset="0"/>
              <a:cs typeface="Times New Roman" panose="02020603050405020304" pitchFamily="18" charset="0"/>
            </a:endParaRPr>
          </a:p>
          <a:p>
            <a:pPr marL="449580">
              <a:lnSpc>
                <a:spcPct val="107000"/>
              </a:lnSpc>
              <a:spcAft>
                <a:spcPts val="800"/>
              </a:spcAft>
            </a:pPr>
            <a:endParaRPr lang="sl-SI" sz="20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184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8E3505-36F5-47A9-A188-7C60ACBB99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značba mesta vsebine 4">
            <a:extLst>
              <a:ext uri="{FF2B5EF4-FFF2-40B4-BE49-F238E27FC236}">
                <a16:creationId xmlns:a16="http://schemas.microsoft.com/office/drawing/2014/main" id="{4FE6932B-7202-4A22-86CD-F6792BFDAA23}"/>
              </a:ext>
            </a:extLst>
          </p:cNvPr>
          <p:cNvPicPr>
            <a:picLocks noGrp="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3143213" y="10"/>
            <a:ext cx="4956582" cy="6857990"/>
          </a:xfrm>
          <a:custGeom>
            <a:avLst/>
            <a:gdLst/>
            <a:ahLst/>
            <a:cxnLst/>
            <a:rect l="l" t="t" r="r" b="b"/>
            <a:pathLst>
              <a:path w="4956582" h="6858000">
                <a:moveTo>
                  <a:pt x="0" y="0"/>
                </a:moveTo>
                <a:lnTo>
                  <a:pt x="4161807" y="0"/>
                </a:lnTo>
                <a:lnTo>
                  <a:pt x="4176560" y="27485"/>
                </a:lnTo>
                <a:cubicBezTo>
                  <a:pt x="4666464" y="986552"/>
                  <a:pt x="4956582" y="2177077"/>
                  <a:pt x="4956582" y="3466807"/>
                </a:cubicBezTo>
                <a:cubicBezTo>
                  <a:pt x="4956582" y="4657326"/>
                  <a:pt x="4709381" y="5763316"/>
                  <a:pt x="4286027" y="6680757"/>
                </a:cubicBezTo>
                <a:lnTo>
                  <a:pt x="4199937" y="6858000"/>
                </a:lnTo>
                <a:lnTo>
                  <a:pt x="53039" y="6858000"/>
                </a:lnTo>
                <a:lnTo>
                  <a:pt x="132047" y="6695338"/>
                </a:lnTo>
                <a:cubicBezTo>
                  <a:pt x="555401" y="5777898"/>
                  <a:pt x="802602" y="4671908"/>
                  <a:pt x="802602" y="3481388"/>
                </a:cubicBezTo>
                <a:cubicBezTo>
                  <a:pt x="802602" y="2191659"/>
                  <a:pt x="512484" y="1001134"/>
                  <a:pt x="22579" y="42066"/>
                </a:cubicBezTo>
                <a:close/>
              </a:path>
            </a:pathLst>
          </a:custGeom>
          <a:noFill/>
        </p:spPr>
      </p:pic>
      <p:sp useBgFill="1">
        <p:nvSpPr>
          <p:cNvPr id="12" name="Freeform: Shape 11">
            <a:extLst>
              <a:ext uri="{FF2B5EF4-FFF2-40B4-BE49-F238E27FC236}">
                <a16:creationId xmlns:a16="http://schemas.microsoft.com/office/drawing/2014/main" id="{283B6091-C9A6-4C92-8315-2DE12015E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CC6ACBBE-7216-419A-81B7-BD305A9FEF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BAA1480B-BD28-438F-B0F0-F9EB5EBEBF6B}"/>
              </a:ext>
            </a:extLst>
          </p:cNvPr>
          <p:cNvSpPr>
            <a:spLocks noGrp="1"/>
          </p:cNvSpPr>
          <p:nvPr>
            <p:ph type="title"/>
          </p:nvPr>
        </p:nvSpPr>
        <p:spPr>
          <a:xfrm>
            <a:off x="64008" y="415636"/>
            <a:ext cx="3311879" cy="5695935"/>
          </a:xfrm>
        </p:spPr>
        <p:txBody>
          <a:bodyPr vert="horz" lIns="91440" tIns="45720" rIns="91440" bIns="45720" rtlCol="0" anchor="ctr">
            <a:noAutofit/>
          </a:bodyPr>
          <a:lstStyle/>
          <a:p>
            <a:pPr>
              <a:lnSpc>
                <a:spcPct val="107000"/>
              </a:lnSpc>
              <a:spcAft>
                <a:spcPts val="800"/>
              </a:spcAft>
            </a:pPr>
            <a:r>
              <a:rPr lang="sl-SI" sz="2000" b="1" dirty="0">
                <a:effectLst/>
                <a:latin typeface="+mn-lt"/>
                <a:ea typeface="Calibri" panose="020F0502020204030204" pitchFamily="34" charset="0"/>
                <a:cs typeface="Times New Roman" panose="02020603050405020304" pitchFamily="18" charset="0"/>
              </a:rPr>
              <a:t/>
            </a:r>
            <a:br>
              <a:rPr lang="sl-SI" sz="2000" b="1" dirty="0">
                <a:effectLst/>
                <a:latin typeface="+mn-lt"/>
                <a:ea typeface="Calibri" panose="020F0502020204030204" pitchFamily="34" charset="0"/>
                <a:cs typeface="Times New Roman" panose="02020603050405020304" pitchFamily="18" charset="0"/>
              </a:rPr>
            </a:br>
            <a:r>
              <a:rPr lang="sl-SI" sz="2000" dirty="0">
                <a:effectLst/>
                <a:latin typeface="+mn-lt"/>
                <a:ea typeface="Calibri" panose="020F0502020204030204" pitchFamily="34" charset="0"/>
                <a:cs typeface="Times New Roman" panose="02020603050405020304" pitchFamily="18" charset="0"/>
              </a:rPr>
              <a:t/>
            </a:r>
            <a:br>
              <a:rPr lang="sl-SI" sz="2000" dirty="0">
                <a:effectLst/>
                <a:latin typeface="+mn-lt"/>
                <a:ea typeface="Calibri" panose="020F0502020204030204" pitchFamily="34" charset="0"/>
                <a:cs typeface="Times New Roman" panose="02020603050405020304" pitchFamily="18" charset="0"/>
              </a:rPr>
            </a:br>
            <a:r>
              <a:rPr lang="sl-SI" sz="2000" dirty="0">
                <a:effectLst/>
                <a:latin typeface="+mn-lt"/>
                <a:ea typeface="Calibri" panose="020F0502020204030204" pitchFamily="34" charset="0"/>
                <a:cs typeface="Times New Roman" panose="02020603050405020304" pitchFamily="18" charset="0"/>
              </a:rPr>
              <a:t/>
            </a:r>
            <a:br>
              <a:rPr lang="sl-SI" sz="2000" dirty="0">
                <a:effectLst/>
                <a:latin typeface="+mn-lt"/>
                <a:ea typeface="Calibri" panose="020F0502020204030204" pitchFamily="34" charset="0"/>
                <a:cs typeface="Times New Roman" panose="02020603050405020304" pitchFamily="18" charset="0"/>
              </a:rPr>
            </a:br>
            <a:endParaRPr lang="en-US" sz="2000" dirty="0">
              <a:latin typeface="+mn-lt"/>
            </a:endParaRPr>
          </a:p>
        </p:txBody>
      </p:sp>
      <p:sp>
        <p:nvSpPr>
          <p:cNvPr id="16" name="Rectangle 15">
            <a:extLst>
              <a:ext uri="{FF2B5EF4-FFF2-40B4-BE49-F238E27FC236}">
                <a16:creationId xmlns:a16="http://schemas.microsoft.com/office/drawing/2014/main" id="{98E79BE4-34FE-485A-98A5-92CE8F7C4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9747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Označba mesta besedila 3">
            <a:extLst>
              <a:ext uri="{FF2B5EF4-FFF2-40B4-BE49-F238E27FC236}">
                <a16:creationId xmlns:a16="http://schemas.microsoft.com/office/drawing/2014/main" id="{E44D8EF1-A90C-4157-9A25-FD12E5002F38}"/>
              </a:ext>
            </a:extLst>
          </p:cNvPr>
          <p:cNvSpPr>
            <a:spLocks noGrp="1"/>
          </p:cNvSpPr>
          <p:nvPr>
            <p:ph type="body" sz="half" idx="2"/>
          </p:nvPr>
        </p:nvSpPr>
        <p:spPr>
          <a:xfrm>
            <a:off x="8217725" y="166255"/>
            <a:ext cx="3974274" cy="6578929"/>
          </a:xfrm>
        </p:spPr>
        <p:txBody>
          <a:bodyPr vert="horz" lIns="91440" tIns="45720" rIns="91440" bIns="45720" rtlCol="0" anchor="ctr">
            <a:normAutofit/>
          </a:bodyPr>
          <a:lstStyle/>
          <a:p>
            <a:pPr marL="285750" indent="-285750">
              <a:lnSpc>
                <a:spcPct val="107000"/>
              </a:lnSpc>
              <a:spcAft>
                <a:spcPts val="800"/>
              </a:spcAft>
              <a:buFont typeface="Arial" panose="020B0604020202020204" pitchFamily="34" charset="0"/>
              <a:buChar char="•"/>
            </a:pPr>
            <a:r>
              <a:rPr lang="sl-SI" dirty="0">
                <a:ea typeface="Calibri" panose="020F0502020204030204" pitchFamily="34" charset="0"/>
                <a:cs typeface="Times New Roman" panose="02020603050405020304" pitchFamily="18" charset="0"/>
              </a:rPr>
              <a:t>1891</a:t>
            </a:r>
            <a:r>
              <a:rPr lang="sl-SI" sz="1200" dirty="0"/>
              <a:t>–</a:t>
            </a:r>
            <a:r>
              <a:rPr lang="sl-SI" dirty="0">
                <a:ea typeface="Calibri" panose="020F0502020204030204" pitchFamily="34" charset="0"/>
                <a:cs typeface="Times New Roman" panose="02020603050405020304" pitchFamily="18" charset="0"/>
              </a:rPr>
              <a:t>1941: številne razstave doma in v tujini (Dunaj, München, Benetke, Beograd, Zagreb, Praga, London, Sofija), razstave s skupino mlajših umetnikov, še posebno z društvom Sava.</a:t>
            </a:r>
          </a:p>
          <a:p>
            <a:pPr marL="285750" indent="-285750">
              <a:lnSpc>
                <a:spcPct val="107000"/>
              </a:lnSpc>
              <a:spcAft>
                <a:spcPts val="800"/>
              </a:spcAft>
              <a:buFont typeface="Arial" panose="020B0604020202020204" pitchFamily="34" charset="0"/>
              <a:buChar char="•"/>
            </a:pPr>
            <a:r>
              <a:rPr lang="sl-SI" dirty="0">
                <a:ea typeface="Calibri" panose="020F0502020204030204" pitchFamily="34" charset="0"/>
                <a:cs typeface="Times New Roman" panose="02020603050405020304" pitchFamily="18" charset="0"/>
              </a:rPr>
              <a:t>1895: je vodil slikarsko šolo v Schwabingu; učenka Jessy Case.</a:t>
            </a:r>
            <a:endParaRPr lang="sl-SI" dirty="0">
              <a:effectLs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l-SI" dirty="0">
                <a:effectLst/>
                <a:ea typeface="Calibri" panose="020F0502020204030204" pitchFamily="34" charset="0"/>
                <a:cs typeface="Times New Roman" panose="02020603050405020304" pitchFamily="18" charset="0"/>
              </a:rPr>
              <a:t>1896</a:t>
            </a:r>
            <a:r>
              <a:rPr lang="sl-SI" sz="1200" dirty="0"/>
              <a:t>–</a:t>
            </a:r>
            <a:r>
              <a:rPr lang="sl-SI" dirty="0">
                <a:effectLst/>
                <a:ea typeface="Calibri" panose="020F0502020204030204" pitchFamily="34" charset="0"/>
                <a:cs typeface="Times New Roman" panose="02020603050405020304" pitchFamily="18" charset="0"/>
              </a:rPr>
              <a:t>1897: opravljal je poklic učitelja risanja na ljubljanski realki.</a:t>
            </a:r>
          </a:p>
          <a:p>
            <a:pPr marL="285750" indent="-285750">
              <a:lnSpc>
                <a:spcPct val="107000"/>
              </a:lnSpc>
              <a:spcAft>
                <a:spcPts val="800"/>
              </a:spcAft>
              <a:buFont typeface="Arial" panose="020B0604020202020204" pitchFamily="34" charset="0"/>
              <a:buChar char="•"/>
            </a:pPr>
            <a:r>
              <a:rPr lang="sl-SI" dirty="0">
                <a:effectLst/>
                <a:ea typeface="Calibri" panose="020F0502020204030204" pitchFamily="34" charset="0"/>
                <a:cs typeface="Times New Roman" panose="02020603050405020304" pitchFamily="18" charset="0"/>
              </a:rPr>
              <a:t>1897: postal je prvi slovenski nagrajenec beneškega bienala.</a:t>
            </a:r>
          </a:p>
          <a:p>
            <a:pPr indent="-228600">
              <a:buFont typeface="Arial" panose="020B0604020202020204" pitchFamily="34" charset="0"/>
              <a:buChar char="•"/>
            </a:pPr>
            <a:endParaRPr lang="en-US" sz="2000" dirty="0"/>
          </a:p>
        </p:txBody>
      </p:sp>
      <p:sp>
        <p:nvSpPr>
          <p:cNvPr id="9" name="PoljeZBesedilom 8">
            <a:extLst>
              <a:ext uri="{FF2B5EF4-FFF2-40B4-BE49-F238E27FC236}">
                <a16:creationId xmlns:a16="http://schemas.microsoft.com/office/drawing/2014/main" id="{63059992-854A-4342-B7C7-A77929EC6D57}"/>
              </a:ext>
            </a:extLst>
          </p:cNvPr>
          <p:cNvSpPr txBox="1"/>
          <p:nvPr/>
        </p:nvSpPr>
        <p:spPr>
          <a:xfrm>
            <a:off x="3511374" y="6288475"/>
            <a:ext cx="5069946" cy="307777"/>
          </a:xfrm>
          <a:prstGeom prst="rect">
            <a:avLst/>
          </a:prstGeom>
          <a:noFill/>
        </p:spPr>
        <p:txBody>
          <a:bodyPr wrap="square" rtlCol="0">
            <a:spAutoFit/>
          </a:bodyPr>
          <a:lstStyle/>
          <a:p>
            <a:r>
              <a:rPr lang="sl-SI" sz="1400" b="1" dirty="0">
                <a:solidFill>
                  <a:schemeClr val="bg1"/>
                </a:solidFill>
              </a:rPr>
              <a:t>Portret Ferda Vesela, kolaž: David Strah, 7. b, 2021</a:t>
            </a:r>
          </a:p>
        </p:txBody>
      </p:sp>
      <p:sp>
        <p:nvSpPr>
          <p:cNvPr id="11" name="Označba mesta besedila 3">
            <a:extLst>
              <a:ext uri="{FF2B5EF4-FFF2-40B4-BE49-F238E27FC236}">
                <a16:creationId xmlns:a16="http://schemas.microsoft.com/office/drawing/2014/main" id="{2519303A-26E6-4B18-8F09-B6BBAE48CB0C}"/>
              </a:ext>
            </a:extLst>
          </p:cNvPr>
          <p:cNvSpPr txBox="1">
            <a:spLocks/>
          </p:cNvSpPr>
          <p:nvPr/>
        </p:nvSpPr>
        <p:spPr>
          <a:xfrm>
            <a:off x="-37603" y="415636"/>
            <a:ext cx="3974274" cy="662520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lnSpc>
                <a:spcPct val="107000"/>
              </a:lnSpc>
              <a:spcAft>
                <a:spcPts val="800"/>
              </a:spcAft>
              <a:buFont typeface="Arial" panose="020B0604020202020204" pitchFamily="34" charset="0"/>
              <a:buChar char="•"/>
            </a:pPr>
            <a:r>
              <a:rPr lang="sl-SI" dirty="0">
                <a:ea typeface="Calibri" panose="020F0502020204030204" pitchFamily="34" charset="0"/>
                <a:cs typeface="Times New Roman" panose="02020603050405020304" pitchFamily="18" charset="0"/>
              </a:rPr>
              <a:t>1885</a:t>
            </a:r>
            <a:r>
              <a:rPr lang="sl-SI" sz="1200" dirty="0"/>
              <a:t>–</a:t>
            </a:r>
            <a:r>
              <a:rPr lang="sl-SI" dirty="0">
                <a:ea typeface="Calibri" panose="020F0502020204030204" pitchFamily="34" charset="0"/>
                <a:cs typeface="Times New Roman" panose="02020603050405020304" pitchFamily="18" charset="0"/>
              </a:rPr>
              <a:t>1887: v času počitnic je z Ivano Kobilca in Nikolajem Josipom Sadnikarjem, ki je bil Veselov mecen, zbiral starine po Gorenjskem. </a:t>
            </a:r>
          </a:p>
          <a:p>
            <a:pPr marL="285750" indent="-285750">
              <a:lnSpc>
                <a:spcPct val="107000"/>
              </a:lnSpc>
              <a:spcAft>
                <a:spcPts val="800"/>
              </a:spcAft>
              <a:buFont typeface="Arial" panose="020B0604020202020204" pitchFamily="34" charset="0"/>
              <a:buChar char="•"/>
            </a:pPr>
            <a:r>
              <a:rPr lang="sl-SI" dirty="0">
                <a:ea typeface="Calibri" panose="020F0502020204030204" pitchFamily="34" charset="0"/>
                <a:cs typeface="Times New Roman" panose="02020603050405020304" pitchFamily="18" charset="0"/>
              </a:rPr>
              <a:t>1887</a:t>
            </a:r>
            <a:r>
              <a:rPr lang="sl-SI" sz="1200" dirty="0"/>
              <a:t>–</a:t>
            </a:r>
            <a:r>
              <a:rPr lang="sl-SI" dirty="0">
                <a:ea typeface="Calibri" panose="020F0502020204030204" pitchFamily="34" charset="0"/>
                <a:cs typeface="Times New Roman" panose="02020603050405020304" pitchFamily="18" charset="0"/>
              </a:rPr>
              <a:t>1890: atelje na münchenski akademiji pri prof. Wagnerju.</a:t>
            </a:r>
          </a:p>
          <a:p>
            <a:pPr marL="285750" indent="-285750">
              <a:lnSpc>
                <a:spcPct val="107000"/>
              </a:lnSpc>
              <a:spcAft>
                <a:spcPts val="800"/>
              </a:spcAft>
              <a:buFont typeface="Arial" panose="020B0604020202020204" pitchFamily="34" charset="0"/>
              <a:buChar char="•"/>
            </a:pPr>
            <a:r>
              <a:rPr lang="sl-SI" dirty="0">
                <a:ea typeface="Calibri" panose="020F0502020204030204" pitchFamily="34" charset="0"/>
                <a:cs typeface="Times New Roman" panose="02020603050405020304" pitchFamily="18" charset="0"/>
              </a:rPr>
              <a:t>1891: spodbujal je Antona Ažbeta pri ustanovitvi zasebne slikarske šole v Münchnu.</a:t>
            </a:r>
          </a:p>
          <a:p>
            <a:pPr marL="285750" indent="-285750">
              <a:lnSpc>
                <a:spcPct val="107000"/>
              </a:lnSpc>
              <a:spcAft>
                <a:spcPts val="800"/>
              </a:spcAft>
              <a:buFont typeface="Arial" panose="020B0604020202020204" pitchFamily="34" charset="0"/>
              <a:buChar char="•"/>
            </a:pPr>
            <a:r>
              <a:rPr lang="sl-SI" dirty="0">
                <a:ea typeface="Calibri" panose="020F0502020204030204" pitchFamily="34" charset="0"/>
                <a:cs typeface="Times New Roman" panose="02020603050405020304" pitchFamily="18" charset="0"/>
              </a:rPr>
              <a:t>1892: z Rihardom Jakopičem sta delila atelje v predmestju Münchna v Schwabingu.</a:t>
            </a:r>
            <a:br>
              <a:rPr lang="sl-SI" dirty="0">
                <a:ea typeface="Calibri" panose="020F0502020204030204" pitchFamily="34" charset="0"/>
                <a:cs typeface="Times New Roman" panose="02020603050405020304" pitchFamily="18" charset="0"/>
              </a:rPr>
            </a:br>
            <a:r>
              <a:rPr lang="sl-SI" sz="2000" dirty="0">
                <a:ea typeface="Calibri" panose="020F0502020204030204" pitchFamily="34" charset="0"/>
                <a:cs typeface="Times New Roman" panose="02020603050405020304" pitchFamily="18" charset="0"/>
              </a:rPr>
              <a:t/>
            </a:r>
            <a:br>
              <a:rPr lang="sl-SI" sz="2000" dirty="0">
                <a:ea typeface="Calibri" panose="020F0502020204030204" pitchFamily="34" charset="0"/>
                <a:cs typeface="Times New Roman" panose="02020603050405020304" pitchFamily="18" charset="0"/>
              </a:rPr>
            </a:br>
            <a:endParaRPr lang="en-US" sz="2000" dirty="0"/>
          </a:p>
        </p:txBody>
      </p:sp>
      <p:sp>
        <p:nvSpPr>
          <p:cNvPr id="3" name="PoljeZBesedilom 2">
            <a:extLst>
              <a:ext uri="{FF2B5EF4-FFF2-40B4-BE49-F238E27FC236}">
                <a16:creationId xmlns:a16="http://schemas.microsoft.com/office/drawing/2014/main" id="{483A084C-AF50-411A-BD88-1CF7A59085BC}"/>
              </a:ext>
            </a:extLst>
          </p:cNvPr>
          <p:cNvSpPr txBox="1"/>
          <p:nvPr/>
        </p:nvSpPr>
        <p:spPr>
          <a:xfrm>
            <a:off x="284781" y="415636"/>
            <a:ext cx="2914516" cy="400110"/>
          </a:xfrm>
          <a:prstGeom prst="rect">
            <a:avLst/>
          </a:prstGeom>
          <a:solidFill>
            <a:schemeClr val="bg1">
              <a:lumMod val="75000"/>
            </a:schemeClr>
          </a:solidFill>
        </p:spPr>
        <p:txBody>
          <a:bodyPr wrap="none" rtlCol="0">
            <a:spAutoFit/>
          </a:bodyPr>
          <a:lstStyle/>
          <a:p>
            <a:r>
              <a:rPr lang="sl-SI" sz="2000" b="1" dirty="0">
                <a:solidFill>
                  <a:schemeClr val="bg1"/>
                </a:solidFill>
              </a:rPr>
              <a:t>SODELOVANJE S SLIKARJI:</a:t>
            </a:r>
          </a:p>
        </p:txBody>
      </p:sp>
    </p:spTree>
    <p:extLst>
      <p:ext uri="{BB962C8B-B14F-4D97-AF65-F5344CB8AC3E}">
        <p14:creationId xmlns:p14="http://schemas.microsoft.com/office/powerpoint/2010/main" val="528881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3C7EB5E-0EB5-4D3F-8663-045D9B995E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rot="5400000">
            <a:off x="2373629" y="-1539239"/>
            <a:ext cx="6858001" cy="9928860"/>
          </a:xfrm>
          <a:prstGeom prst="rect">
            <a:avLst/>
          </a:prstGeom>
        </p:spPr>
      </p:pic>
      <p:pic>
        <p:nvPicPr>
          <p:cNvPr id="8" name="Picture 7">
            <a:extLst>
              <a:ext uri="{FF2B5EF4-FFF2-40B4-BE49-F238E27FC236}">
                <a16:creationId xmlns:a16="http://schemas.microsoft.com/office/drawing/2014/main"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PoljeZBesedilom 3">
            <a:extLst>
              <a:ext uri="{FF2B5EF4-FFF2-40B4-BE49-F238E27FC236}">
                <a16:creationId xmlns:a16="http://schemas.microsoft.com/office/drawing/2014/main" id="{257D0C56-5704-4B75-A2F1-8B561F1E1864}"/>
              </a:ext>
            </a:extLst>
          </p:cNvPr>
          <p:cNvSpPr txBox="1"/>
          <p:nvPr/>
        </p:nvSpPr>
        <p:spPr>
          <a:xfrm>
            <a:off x="7007753" y="6486096"/>
            <a:ext cx="5183867" cy="369332"/>
          </a:xfrm>
          <a:prstGeom prst="rect">
            <a:avLst/>
          </a:prstGeom>
          <a:solidFill>
            <a:schemeClr val="accent3">
              <a:lumMod val="20000"/>
              <a:lumOff val="80000"/>
            </a:schemeClr>
          </a:solidFill>
        </p:spPr>
        <p:txBody>
          <a:bodyPr wrap="square" rtlCol="0">
            <a:spAutoFit/>
          </a:bodyPr>
          <a:lstStyle/>
          <a:p>
            <a:pPr algn="r"/>
            <a:r>
              <a:rPr lang="sl-SI" b="1" dirty="0"/>
              <a:t>Portret Ferda Vesela, kolaž:</a:t>
            </a:r>
            <a:r>
              <a:rPr lang="sl-SI" b="1" dirty="0">
                <a:solidFill>
                  <a:schemeClr val="bg1"/>
                </a:solidFill>
              </a:rPr>
              <a:t> </a:t>
            </a:r>
            <a:r>
              <a:rPr lang="sl-SI" b="1" dirty="0"/>
              <a:t>Anja Anžlovar, 6. b, 2021</a:t>
            </a:r>
          </a:p>
        </p:txBody>
      </p:sp>
      <p:sp>
        <p:nvSpPr>
          <p:cNvPr id="6" name="PoljeZBesedilom 5">
            <a:extLst>
              <a:ext uri="{FF2B5EF4-FFF2-40B4-BE49-F238E27FC236}">
                <a16:creationId xmlns:a16="http://schemas.microsoft.com/office/drawing/2014/main" id="{ED1D52CC-8C08-40C1-92E5-0F6A032598C2}"/>
              </a:ext>
            </a:extLst>
          </p:cNvPr>
          <p:cNvSpPr txBox="1"/>
          <p:nvPr/>
        </p:nvSpPr>
        <p:spPr>
          <a:xfrm>
            <a:off x="3283" y="5350989"/>
            <a:ext cx="4990381" cy="1508105"/>
          </a:xfrm>
          <a:prstGeom prst="rect">
            <a:avLst/>
          </a:prstGeom>
          <a:solidFill>
            <a:schemeClr val="tx1">
              <a:lumMod val="85000"/>
              <a:lumOff val="15000"/>
            </a:schemeClr>
          </a:solidFill>
        </p:spPr>
        <p:txBody>
          <a:bodyPr wrap="square">
            <a:spAutoFit/>
          </a:bodyPr>
          <a:lstStyle/>
          <a:p>
            <a:pPr indent="449580">
              <a:lnSpc>
                <a:spcPct val="107000"/>
              </a:lnSpc>
              <a:spcAft>
                <a:spcPts val="800"/>
              </a:spcAft>
            </a:pPr>
            <a:r>
              <a:rPr lang="sl-SI" sz="2000" b="1" dirty="0">
                <a:solidFill>
                  <a:schemeClr val="bg1"/>
                </a:solidFill>
                <a:effectLst/>
                <a:ea typeface="Calibri" panose="020F0502020204030204" pitchFamily="34" charset="0"/>
                <a:cs typeface="Times New Roman" panose="02020603050405020304" pitchFamily="18" charset="0"/>
              </a:rPr>
              <a:t>POTOVANJA, POVEZANA Z UMETNOSTJO</a:t>
            </a:r>
            <a:endParaRPr lang="sl-SI" sz="2000" dirty="0">
              <a:solidFill>
                <a:schemeClr val="bg1"/>
              </a:solidFill>
              <a:effectLst/>
              <a:ea typeface="Calibri" panose="020F0502020204030204" pitchFamily="34" charset="0"/>
              <a:cs typeface="Times New Roman" panose="02020603050405020304" pitchFamily="18" charset="0"/>
            </a:endParaRPr>
          </a:p>
          <a:p>
            <a:pPr indent="449580">
              <a:lnSpc>
                <a:spcPct val="107000"/>
              </a:lnSpc>
              <a:spcAft>
                <a:spcPts val="800"/>
              </a:spcAft>
            </a:pPr>
            <a:r>
              <a:rPr lang="sl-SI" sz="1600" dirty="0">
                <a:solidFill>
                  <a:schemeClr val="bg1"/>
                </a:solidFill>
                <a:effectLst/>
                <a:ea typeface="Calibri" panose="020F0502020204030204" pitchFamily="34" charset="0"/>
                <a:cs typeface="Times New Roman" panose="02020603050405020304" pitchFamily="18" charset="0"/>
              </a:rPr>
              <a:t>1897</a:t>
            </a:r>
            <a:r>
              <a:rPr lang="sl-SI" sz="1200" dirty="0">
                <a:solidFill>
                  <a:schemeClr val="bg1"/>
                </a:solidFill>
              </a:rPr>
              <a:t>–</a:t>
            </a:r>
            <a:r>
              <a:rPr lang="sl-SI" sz="1600" dirty="0">
                <a:solidFill>
                  <a:schemeClr val="bg1"/>
                </a:solidFill>
                <a:effectLst/>
                <a:ea typeface="Calibri" panose="020F0502020204030204" pitchFamily="34" charset="0"/>
                <a:cs typeface="Times New Roman" panose="02020603050405020304" pitchFamily="18" charset="0"/>
              </a:rPr>
              <a:t>1899: Nemčija, Anglija, Francija, Švica, Italija.</a:t>
            </a:r>
          </a:p>
          <a:p>
            <a:pPr indent="449580">
              <a:lnSpc>
                <a:spcPct val="107000"/>
              </a:lnSpc>
              <a:spcAft>
                <a:spcPts val="800"/>
              </a:spcAft>
            </a:pPr>
            <a:r>
              <a:rPr lang="sl-SI" sz="1600" dirty="0">
                <a:solidFill>
                  <a:schemeClr val="bg1"/>
                </a:solidFill>
                <a:effectLst/>
                <a:ea typeface="Calibri" panose="020F0502020204030204" pitchFamily="34" charset="0"/>
                <a:cs typeface="Times New Roman" panose="02020603050405020304" pitchFamily="18" charset="0"/>
              </a:rPr>
              <a:t>1902: Baltik.</a:t>
            </a:r>
          </a:p>
          <a:p>
            <a:pPr indent="449580">
              <a:lnSpc>
                <a:spcPct val="107000"/>
              </a:lnSpc>
              <a:spcAft>
                <a:spcPts val="800"/>
              </a:spcAft>
            </a:pPr>
            <a:r>
              <a:rPr lang="sl-SI" sz="1600" dirty="0">
                <a:solidFill>
                  <a:schemeClr val="bg1"/>
                </a:solidFill>
                <a:effectLst/>
                <a:ea typeface="Calibri" panose="020F0502020204030204" pitchFamily="34" charset="0"/>
                <a:cs typeface="Times New Roman" panose="02020603050405020304" pitchFamily="18" charset="0"/>
              </a:rPr>
              <a:t>1904: Srbija, Bolgarija, Turčija.</a:t>
            </a:r>
          </a:p>
        </p:txBody>
      </p:sp>
    </p:spTree>
    <p:extLst>
      <p:ext uri="{BB962C8B-B14F-4D97-AF65-F5344CB8AC3E}">
        <p14:creationId xmlns:p14="http://schemas.microsoft.com/office/powerpoint/2010/main" val="224134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C7F55EAC-550A-4BDD-9099-3F20B8FA0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3">
            <a:extLst>
              <a:ext uri="{FF2B5EF4-FFF2-40B4-BE49-F238E27FC236}">
                <a16:creationId xmlns:a16="http://schemas.microsoft.com/office/drawing/2014/main" id="{DC4F5A5F-493F-49AE-89B6-D5AF5EBC8B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Slika 2" descr="Slika, ki vsebuje besede risanje črt&#10;&#10;Opis je samodejno ustvarjen">
            <a:extLst>
              <a:ext uri="{FF2B5EF4-FFF2-40B4-BE49-F238E27FC236}">
                <a16:creationId xmlns:a16="http://schemas.microsoft.com/office/drawing/2014/main" id="{03EB01FF-AAA8-4E87-82E4-5F8635CBC51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23802" y="823176"/>
            <a:ext cx="3395638" cy="4753894"/>
          </a:xfrm>
          <a:prstGeom prst="rect">
            <a:avLst/>
          </a:prstGeom>
        </p:spPr>
      </p:pic>
      <p:sp>
        <p:nvSpPr>
          <p:cNvPr id="5" name="PoljeZBesedilom 4">
            <a:extLst>
              <a:ext uri="{FF2B5EF4-FFF2-40B4-BE49-F238E27FC236}">
                <a16:creationId xmlns:a16="http://schemas.microsoft.com/office/drawing/2014/main" id="{4FFD43A9-0AF5-4BF5-AEAA-5E22C2463A07}"/>
              </a:ext>
            </a:extLst>
          </p:cNvPr>
          <p:cNvSpPr txBox="1"/>
          <p:nvPr/>
        </p:nvSpPr>
        <p:spPr>
          <a:xfrm>
            <a:off x="4555829" y="6123246"/>
            <a:ext cx="6096000" cy="338554"/>
          </a:xfrm>
          <a:prstGeom prst="rect">
            <a:avLst/>
          </a:prstGeom>
          <a:noFill/>
        </p:spPr>
        <p:txBody>
          <a:bodyPr wrap="square">
            <a:spAutoFit/>
          </a:bodyPr>
          <a:lstStyle/>
          <a:p>
            <a:pPr>
              <a:spcAft>
                <a:spcPts val="600"/>
              </a:spcAft>
            </a:pPr>
            <a:r>
              <a:rPr lang="sl-SI" sz="1600" dirty="0"/>
              <a:t>Vir: http://www.dlib.si/?URN=URN:NBN:SI:IMG-S522434U</a:t>
            </a:r>
          </a:p>
        </p:txBody>
      </p:sp>
      <p:sp>
        <p:nvSpPr>
          <p:cNvPr id="7" name="PoljeZBesedilom 6">
            <a:extLst>
              <a:ext uri="{FF2B5EF4-FFF2-40B4-BE49-F238E27FC236}">
                <a16:creationId xmlns:a16="http://schemas.microsoft.com/office/drawing/2014/main" id="{FE098BE9-FDD2-495D-83AC-FE74A9EAF321}"/>
              </a:ext>
            </a:extLst>
          </p:cNvPr>
          <p:cNvSpPr txBox="1"/>
          <p:nvPr/>
        </p:nvSpPr>
        <p:spPr>
          <a:xfrm>
            <a:off x="4555829" y="5665492"/>
            <a:ext cx="7179586" cy="338554"/>
          </a:xfrm>
          <a:prstGeom prst="rect">
            <a:avLst/>
          </a:prstGeom>
          <a:noFill/>
        </p:spPr>
        <p:txBody>
          <a:bodyPr wrap="square">
            <a:spAutoFit/>
          </a:bodyPr>
          <a:lstStyle/>
          <a:p>
            <a:pPr>
              <a:spcAft>
                <a:spcPts val="600"/>
              </a:spcAft>
            </a:pPr>
            <a:r>
              <a:rPr lang="sl-SI" sz="1600" dirty="0"/>
              <a:t>Fotokopija po originalu Črta Škodlarja z razstave </a:t>
            </a:r>
            <a:r>
              <a:rPr lang="sl-SI" sz="1600" i="1" dirty="0"/>
              <a:t>Umetniki in spremljevalci</a:t>
            </a:r>
          </a:p>
        </p:txBody>
      </p:sp>
    </p:spTree>
    <p:extLst>
      <p:ext uri="{BB962C8B-B14F-4D97-AF65-F5344CB8AC3E}">
        <p14:creationId xmlns:p14="http://schemas.microsoft.com/office/powerpoint/2010/main" val="74836667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2762</Words>
  <Application>Microsoft Office PowerPoint</Application>
  <PresentationFormat>Širokozaslonsko</PresentationFormat>
  <Paragraphs>198</Paragraphs>
  <Slides>36</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36</vt:i4>
      </vt:variant>
    </vt:vector>
  </HeadingPairs>
  <TitlesOfParts>
    <vt:vector size="43" baseType="lpstr">
      <vt:lpstr>Arial</vt:lpstr>
      <vt:lpstr>Calibri</vt:lpstr>
      <vt:lpstr>Calibri Light</vt:lpstr>
      <vt:lpstr>Times New Roman</vt:lpstr>
      <vt:lpstr>Tw Cen MT</vt:lpstr>
      <vt:lpstr>Webdings</vt:lpstr>
      <vt:lpstr>Officeova tema</vt:lpstr>
      <vt:lpstr>PowerPointova predstavitev</vt:lpstr>
      <vt:lpstr>PowerPointova predstavitev</vt:lpstr>
      <vt:lpstr>PowerPointova predstavitev</vt:lpstr>
      <vt:lpstr>ŽIVLJENJE IN DELO</vt:lpstr>
      <vt:lpstr>PowerPointova predstavitev</vt:lpstr>
      <vt:lpstr>PowerPointova predstavitev</vt:lpstr>
      <vt:lpstr>   </vt:lpstr>
      <vt:lpstr>PowerPointova predstavitev</vt:lpstr>
      <vt:lpstr>PowerPointova predstavitev</vt:lpstr>
      <vt:lpstr>PowerPointova predstavitev</vt:lpstr>
      <vt:lpstr>PowerPointova predstavitev</vt:lpstr>
      <vt:lpstr>UMETNIŠKA POT</vt:lpstr>
      <vt:lpstr>Anton Ažbe in Ferdo Vesel Vir:http://www.dlib.si/?URN=URN:NBN:SI:IMG-Z8QP460D </vt:lpstr>
      <vt:lpstr>PowerPointova predstavitev</vt:lpstr>
      <vt:lpstr> </vt:lpstr>
      <vt:lpstr>PowerPointova predstavitev</vt:lpstr>
      <vt:lpstr>PowerPointova predstavitev</vt:lpstr>
      <vt:lpstr>PowerPointova predstavitev</vt:lpstr>
      <vt:lpstr>GRAŠČAK IN UMETNIK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Jelka Rojec</dc:creator>
  <cp:lastModifiedBy>kvadraten krog</cp:lastModifiedBy>
  <cp:revision>107</cp:revision>
  <dcterms:created xsi:type="dcterms:W3CDTF">2021-04-05T18:24:16Z</dcterms:created>
  <dcterms:modified xsi:type="dcterms:W3CDTF">2021-04-23T10:34:29Z</dcterms:modified>
</cp:coreProperties>
</file>