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9" r:id="rId3"/>
    <p:sldId id="262" r:id="rId4"/>
    <p:sldId id="257" r:id="rId5"/>
    <p:sldId id="258" r:id="rId6"/>
    <p:sldId id="260" r:id="rId7"/>
    <p:sldId id="261" r:id="rId8"/>
    <p:sldId id="270" r:id="rId9"/>
    <p:sldId id="271" r:id="rId10"/>
    <p:sldId id="273" r:id="rId11"/>
    <p:sldId id="265" r:id="rId12"/>
    <p:sldId id="264" r:id="rId13"/>
    <p:sldId id="272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03552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68308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97318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7831915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55108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37869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46902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99563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5676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13545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7622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55017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12914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41271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57213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34639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40458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9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ransition spd="slow">
    <p:circl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155601"/>
          </a:xfrm>
        </p:spPr>
        <p:txBody>
          <a:bodyPr>
            <a:normAutofit fontScale="90000"/>
          </a:bodyPr>
          <a:lstStyle/>
          <a:p>
            <a:r>
              <a:rPr lang="sl-SI" sz="6600" b="1" dirty="0" smtClean="0">
                <a:latin typeface="Algerian" panose="04020705040A02060702" pitchFamily="82" charset="0"/>
              </a:rPr>
              <a:t/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>
                <a:latin typeface="Algerian" panose="04020705040A02060702" pitchFamily="82" charset="0"/>
              </a:rPr>
              <a:t/>
            </a:r>
            <a:br>
              <a:rPr lang="sl-SI" sz="6600" b="1" dirty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/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>Izobraževanje </a:t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dirty="0" smtClean="0">
                <a:latin typeface="Algerian" panose="04020705040A02060702" pitchFamily="82" charset="0"/>
              </a:rPr>
              <a:t> na daljavo</a:t>
            </a:r>
            <a:br>
              <a:rPr lang="sl-SI" sz="6600" b="1" dirty="0" smtClean="0">
                <a:latin typeface="Algerian" panose="04020705040A02060702" pitchFamily="82" charset="0"/>
              </a:rPr>
            </a:br>
            <a:r>
              <a:rPr lang="sl-SI" sz="6600" b="1" cap="none" dirty="0" smtClean="0">
                <a:latin typeface="Algerian" panose="04020705040A02060702" pitchFamily="82" charset="0"/>
              </a:rPr>
              <a:t>4.b</a:t>
            </a:r>
            <a:br>
              <a:rPr lang="sl-SI" sz="6600" b="1" cap="none" dirty="0" smtClean="0">
                <a:latin typeface="Algerian" panose="04020705040A02060702" pitchFamily="82" charset="0"/>
              </a:rPr>
            </a:br>
            <a:r>
              <a:rPr lang="sl-SI" sz="3100" b="1" cap="none" dirty="0" smtClean="0">
                <a:latin typeface="Algerian" panose="04020705040A02060702" pitchFamily="82" charset="0"/>
              </a:rPr>
              <a:t>drugi del</a:t>
            </a:r>
            <a:endParaRPr lang="sl-SI" sz="3100" b="1" cap="none" dirty="0">
              <a:latin typeface="Algerian" panose="04020705040A020607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51012" y="4235823"/>
            <a:ext cx="8689976" cy="1371599"/>
          </a:xfrm>
        </p:spPr>
        <p:txBody>
          <a:bodyPr/>
          <a:lstStyle/>
          <a:p>
            <a:endParaRPr lang="sl-SI" b="1" dirty="0" smtClean="0"/>
          </a:p>
          <a:p>
            <a:r>
              <a:rPr lang="sl-SI" b="1" dirty="0" smtClean="0"/>
              <a:t>Učiteljica: Polona Lampret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720191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709" y="687977"/>
            <a:ext cx="9608562" cy="5677989"/>
          </a:xfrm>
        </p:spPr>
      </p:pic>
    </p:spTree>
    <p:extLst>
      <p:ext uri="{BB962C8B-B14F-4D97-AF65-F5344CB8AC3E}">
        <p14:creationId xmlns:p14="http://schemas.microsoft.com/office/powerpoint/2010/main" val="2816683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3741" y="174380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Ustvarili smo svoj prvi herbarij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664" y="1298201"/>
            <a:ext cx="9438302" cy="5207103"/>
          </a:xfrm>
        </p:spPr>
      </p:pic>
    </p:spTree>
    <p:extLst>
      <p:ext uri="{BB962C8B-B14F-4D97-AF65-F5344CB8AC3E}">
        <p14:creationId xmlns:p14="http://schemas.microsoft.com/office/powerpoint/2010/main" val="5241604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704" y="893379"/>
            <a:ext cx="9109459" cy="5315833"/>
          </a:xfrm>
        </p:spPr>
      </p:pic>
    </p:spTree>
    <p:extLst>
      <p:ext uri="{BB962C8B-B14F-4D97-AF65-F5344CB8AC3E}">
        <p14:creationId xmlns:p14="http://schemas.microsoft.com/office/powerpoint/2010/main" val="4958231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530" y="539631"/>
            <a:ext cx="3749269" cy="5677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110" y="1526501"/>
            <a:ext cx="5825399" cy="40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17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39901" y="61168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Šport in gibanje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19" y="1109394"/>
            <a:ext cx="8778865" cy="5529324"/>
          </a:xfrm>
        </p:spPr>
      </p:pic>
    </p:spTree>
    <p:extLst>
      <p:ext uri="{BB962C8B-B14F-4D97-AF65-F5344CB8AC3E}">
        <p14:creationId xmlns:p14="http://schemas.microsoft.com/office/powerpoint/2010/main" val="22445644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18" y="1416605"/>
            <a:ext cx="9685598" cy="4458789"/>
          </a:xfrm>
        </p:spPr>
      </p:pic>
    </p:spTree>
    <p:extLst>
      <p:ext uri="{BB962C8B-B14F-4D97-AF65-F5344CB8AC3E}">
        <p14:creationId xmlns:p14="http://schemas.microsoft.com/office/powerpoint/2010/main" val="24929675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22" y="1602378"/>
            <a:ext cx="9517756" cy="4380411"/>
          </a:xfrm>
        </p:spPr>
      </p:pic>
    </p:spTree>
    <p:extLst>
      <p:ext uri="{BB962C8B-B14F-4D97-AF65-F5344CB8AC3E}">
        <p14:creationId xmlns:p14="http://schemas.microsoft.com/office/powerpoint/2010/main" val="3723269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752" y="830104"/>
            <a:ext cx="8738003" cy="542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737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0895" y="122128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Moja občina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195" y="1157075"/>
            <a:ext cx="8830492" cy="5455355"/>
          </a:xfrm>
        </p:spPr>
      </p:pic>
    </p:spTree>
    <p:extLst>
      <p:ext uri="{BB962C8B-B14F-4D97-AF65-F5344CB8AC3E}">
        <p14:creationId xmlns:p14="http://schemas.microsoft.com/office/powerpoint/2010/main" val="23493690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2054" y="183088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Pridno se učimo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047" y="1573114"/>
            <a:ext cx="9345788" cy="4775435"/>
          </a:xfrm>
        </p:spPr>
      </p:pic>
    </p:spTree>
    <p:extLst>
      <p:ext uri="{BB962C8B-B14F-4D97-AF65-F5344CB8AC3E}">
        <p14:creationId xmlns:p14="http://schemas.microsoft.com/office/powerpoint/2010/main" val="41959840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0198" y="165672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Ustvarjanje v naravi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70" y="1410464"/>
            <a:ext cx="9293713" cy="4894541"/>
          </a:xfrm>
        </p:spPr>
      </p:pic>
    </p:spTree>
    <p:extLst>
      <p:ext uri="{BB962C8B-B14F-4D97-AF65-F5344CB8AC3E}">
        <p14:creationId xmlns:p14="http://schemas.microsoft.com/office/powerpoint/2010/main" val="658946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7" y="1123405"/>
            <a:ext cx="10284246" cy="4789715"/>
          </a:xfrm>
        </p:spPr>
      </p:pic>
    </p:spTree>
    <p:extLst>
      <p:ext uri="{BB962C8B-B14F-4D97-AF65-F5344CB8AC3E}">
        <p14:creationId xmlns:p14="http://schemas.microsoft.com/office/powerpoint/2010/main" val="9044530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8278" y="78585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trganke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953" y="1428238"/>
            <a:ext cx="9268928" cy="4641638"/>
          </a:xfrm>
        </p:spPr>
      </p:pic>
    </p:spTree>
    <p:extLst>
      <p:ext uri="{BB962C8B-B14F-4D97-AF65-F5344CB8AC3E}">
        <p14:creationId xmlns:p14="http://schemas.microsoft.com/office/powerpoint/2010/main" val="17450071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28" y="505096"/>
            <a:ext cx="8923234" cy="5834743"/>
          </a:xfrm>
        </p:spPr>
      </p:pic>
    </p:spTree>
    <p:extLst>
      <p:ext uri="{BB962C8B-B14F-4D97-AF65-F5344CB8AC3E}">
        <p14:creationId xmlns:p14="http://schemas.microsoft.com/office/powerpoint/2010/main" val="38960756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4073" y="0"/>
            <a:ext cx="10364451" cy="1596177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svetilniki</a:t>
            </a:r>
            <a:endParaRPr lang="sl-SI" dirty="0">
              <a:latin typeface="Algerian" panose="04020705040A02060702" pitchFamily="82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945" y="1062445"/>
            <a:ext cx="8221792" cy="55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8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721" y="697413"/>
            <a:ext cx="8760822" cy="5442131"/>
          </a:xfrm>
        </p:spPr>
      </p:pic>
    </p:spTree>
    <p:extLst>
      <p:ext uri="{BB962C8B-B14F-4D97-AF65-F5344CB8AC3E}">
        <p14:creationId xmlns:p14="http://schemas.microsoft.com/office/powerpoint/2010/main" val="29087389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133</TotalTime>
  <Words>35</Words>
  <Application>Microsoft Office PowerPoint</Application>
  <PresentationFormat>Širokozaslonsko</PresentationFormat>
  <Paragraphs>10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Algerian</vt:lpstr>
      <vt:lpstr>Arial</vt:lpstr>
      <vt:lpstr>Tw Cen MT</vt:lpstr>
      <vt:lpstr>Kapljica</vt:lpstr>
      <vt:lpstr>   Izobraževanje   na daljavo 4.b drugi del</vt:lpstr>
      <vt:lpstr>Moja občina</vt:lpstr>
      <vt:lpstr>Pridno se učimo</vt:lpstr>
      <vt:lpstr>Ustvarjanje v naravi</vt:lpstr>
      <vt:lpstr>PowerPointova predstavitev</vt:lpstr>
      <vt:lpstr>trganke</vt:lpstr>
      <vt:lpstr>PowerPointova predstavitev</vt:lpstr>
      <vt:lpstr>svetilniki</vt:lpstr>
      <vt:lpstr>PowerPointova predstavitev</vt:lpstr>
      <vt:lpstr>PowerPointova predstavitev</vt:lpstr>
      <vt:lpstr>Ustvarili smo svoj prvi herbarij</vt:lpstr>
      <vt:lpstr>PowerPointova predstavitev</vt:lpstr>
      <vt:lpstr>PowerPointova predstavitev</vt:lpstr>
      <vt:lpstr>Šport in gibanje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Učenje na daljavo 4.b</dc:title>
  <dc:creator>uporabnik</dc:creator>
  <cp:lastModifiedBy>kvadraten krog</cp:lastModifiedBy>
  <cp:revision>22</cp:revision>
  <dcterms:created xsi:type="dcterms:W3CDTF">2020-05-05T18:11:23Z</dcterms:created>
  <dcterms:modified xsi:type="dcterms:W3CDTF">2020-06-08T08:47:21Z</dcterms:modified>
</cp:coreProperties>
</file>