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4" r:id="rId6"/>
    <p:sldId id="266" r:id="rId7"/>
    <p:sldId id="260" r:id="rId8"/>
    <p:sldId id="261" r:id="rId9"/>
    <p:sldId id="265" r:id="rId10"/>
    <p:sldId id="263" r:id="rId11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7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03F01-904E-4568-8B01-26DCA2601DCD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4" name="Ograd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grada opomb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Kliknite, če želite urediti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9709C-47A7-4947-8A5D-650566E1EBDE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C9709C-47A7-4947-8A5D-650566E1EBDE}" type="slidenum">
              <a:rPr lang="sl-SI" smtClean="0"/>
              <a:pPr/>
              <a:t>8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xmlns="" val="42842838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l-SI"/>
              <a:t>Kliknite, če želite urediti slog podnaslova matrice</a:t>
            </a:r>
            <a:endParaRPr kumimoji="0" lang="en-US"/>
          </a:p>
        </p:txBody>
      </p:sp>
      <p:sp>
        <p:nvSpPr>
          <p:cNvPr id="28" name="Ograda datuma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17" name="Ograda nog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10" name="Pravokot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Pravokot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Pravokot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aven konek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Raven konek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Pravokot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ipsa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ipsa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ipsa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Ograda številke diapozitiva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8" name="Ograda vsebin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0" name="Ograda nog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l-SI"/>
          </a:p>
        </p:txBody>
      </p:sp>
      <p:sp>
        <p:nvSpPr>
          <p:cNvPr id="9" name="Pravokot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aven konek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Raven konek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Raven konek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Pravokot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ipsa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ipsa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ipsa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ipsa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ipsa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aven konek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9" name="Ograda vsebin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11" name="Ograda vsebin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3" name="Ograda vsebin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12" name="Ograda besedila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4" name="Ograda besedila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6" name="Ograda datuma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8" name="Raven konek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ravokot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aven konek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Ograda vsebin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l-SI"/>
              <a:t>Kliknite, če želite urediti sloge besedila matrice</a:t>
            </a:r>
          </a:p>
          <a:p>
            <a:pPr lvl="1" eaLnBrk="1" latinLnBrk="0" hangingPunct="1"/>
            <a:r>
              <a:rPr lang="sl-SI"/>
              <a:t>Druga raven</a:t>
            </a:r>
          </a:p>
          <a:p>
            <a:pPr lvl="2" eaLnBrk="1" latinLnBrk="0" hangingPunct="1"/>
            <a:r>
              <a:rPr lang="sl-SI"/>
              <a:t>Tretja raven</a:t>
            </a:r>
          </a:p>
          <a:p>
            <a:pPr lvl="3" eaLnBrk="1" latinLnBrk="0" hangingPunct="1"/>
            <a:r>
              <a:rPr lang="sl-SI"/>
              <a:t>Četrta raven</a:t>
            </a:r>
          </a:p>
          <a:p>
            <a:pPr lvl="4" eaLnBrk="1" latinLnBrk="0" hangingPunct="1"/>
            <a:r>
              <a:rPr lang="sl-SI"/>
              <a:t>Peta raven</a:t>
            </a:r>
            <a:endParaRPr kumimoji="0" lang="en-US"/>
          </a:p>
        </p:txBody>
      </p:sp>
      <p:sp>
        <p:nvSpPr>
          <p:cNvPr id="21" name="Ograda datuma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22" name="Ograda številke diapozitiva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3" name="Ograda nog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l-SI"/>
              <a:t>Kliknite ikono, če želite dodati sliko</a:t>
            </a:r>
            <a:endParaRPr kumimoji="0" lang="en-US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</p:txBody>
      </p:sp>
      <p:sp>
        <p:nvSpPr>
          <p:cNvPr id="10" name="Raven konek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Pravokot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aven konek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Raven konek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aven konek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Ograda datuma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18" name="Ograda številke diapozitiva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  <p:sp>
        <p:nvSpPr>
          <p:cNvPr id="21" name="Ograda nog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l-SI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aven konek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Ograda naslova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l-SI"/>
              <a:t>Kliknite, če želite urediti slog naslova matrice</a:t>
            </a:r>
            <a:endParaRPr kumimoji="0" lang="en-US"/>
          </a:p>
        </p:txBody>
      </p:sp>
      <p:sp>
        <p:nvSpPr>
          <p:cNvPr id="13" name="Ograda besedila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l-SI"/>
              <a:t>Kliknite, če želite urediti sloge besedila matrice</a:t>
            </a:r>
          </a:p>
          <a:p>
            <a:pPr lvl="1" eaLnBrk="1" latinLnBrk="0" hangingPunct="1"/>
            <a:r>
              <a:rPr kumimoji="0" lang="sl-SI"/>
              <a:t>Druga raven</a:t>
            </a:r>
          </a:p>
          <a:p>
            <a:pPr lvl="2" eaLnBrk="1" latinLnBrk="0" hangingPunct="1"/>
            <a:r>
              <a:rPr kumimoji="0" lang="sl-SI"/>
              <a:t>Tretja raven</a:t>
            </a:r>
          </a:p>
          <a:p>
            <a:pPr lvl="3" eaLnBrk="1" latinLnBrk="0" hangingPunct="1"/>
            <a:r>
              <a:rPr kumimoji="0" lang="sl-SI"/>
              <a:t>Četrta raven</a:t>
            </a:r>
          </a:p>
          <a:p>
            <a:pPr lvl="4" eaLnBrk="1" latinLnBrk="0" hangingPunct="1"/>
            <a:r>
              <a:rPr kumimoji="0" lang="sl-SI"/>
              <a:t>Peta raven</a:t>
            </a:r>
            <a:endParaRPr kumimoji="0" lang="en-US"/>
          </a:p>
        </p:txBody>
      </p:sp>
      <p:sp>
        <p:nvSpPr>
          <p:cNvPr id="14" name="Ograda datuma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A95868D-0C97-443D-B5B5-14B450285CC6}" type="datetimeFigureOut">
              <a:rPr lang="sl-SI" smtClean="0"/>
              <a:pPr/>
              <a:t>7.5.2020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Raven konek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Raven konek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Pravokot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aven konek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grada številke diapozitiva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F289C7DC-62FE-475A-A357-A44881720811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505 Child Planting A Tree Cliparts, Stock Vector And Royalty Free ..."/>
          <p:cNvPicPr>
            <a:picLocks noChangeAspect="1" noChangeArrowheads="1"/>
          </p:cNvPicPr>
          <p:nvPr/>
        </p:nvPicPr>
        <p:blipFill>
          <a:blip r:embed="rId2" cstate="print"/>
          <a:srcRect b="14474"/>
          <a:stretch>
            <a:fillRect/>
          </a:stretch>
        </p:blipFill>
        <p:spPr bwMode="auto">
          <a:xfrm>
            <a:off x="2051720" y="980728"/>
            <a:ext cx="5893578" cy="5040560"/>
          </a:xfrm>
          <a:prstGeom prst="rect">
            <a:avLst/>
          </a:prstGeom>
          <a:noFill/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47664" y="188640"/>
            <a:ext cx="6840760" cy="1489698"/>
          </a:xfrm>
        </p:spPr>
        <p:txBody>
          <a:bodyPr>
            <a:normAutofit/>
          </a:bodyPr>
          <a:lstStyle/>
          <a:p>
            <a:pPr algn="ctr"/>
            <a:r>
              <a:rPr lang="sl-SI" sz="4800" dirty="0">
                <a:solidFill>
                  <a:schemeClr val="accent3">
                    <a:lumMod val="75000"/>
                  </a:schemeClr>
                </a:solidFill>
              </a:rPr>
              <a:t>PODALJŠANO</a:t>
            </a:r>
            <a:r>
              <a:rPr lang="sl-SI" sz="4000" dirty="0">
                <a:solidFill>
                  <a:schemeClr val="accent3">
                    <a:lumMod val="75000"/>
                  </a:schemeClr>
                </a:solidFill>
              </a:rPr>
              <a:t> BIVANJE DOMA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2339752" y="6093296"/>
            <a:ext cx="6172200" cy="764704"/>
          </a:xfrm>
        </p:spPr>
        <p:txBody>
          <a:bodyPr>
            <a:normAutofit/>
          </a:bodyPr>
          <a:lstStyle/>
          <a:p>
            <a:pPr algn="ctr"/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Aktiv učiteljev OPB</a:t>
            </a:r>
          </a:p>
          <a:p>
            <a:pPr algn="ctr"/>
            <a:r>
              <a:rPr lang="sl-SI" dirty="0">
                <a:solidFill>
                  <a:schemeClr val="bg2">
                    <a:lumMod val="75000"/>
                  </a:schemeClr>
                </a:solidFill>
              </a:rPr>
              <a:t>MAJ, 2020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sz="quarter" idx="1"/>
          </p:nvPr>
        </p:nvSpPr>
        <p:spPr>
          <a:xfrm>
            <a:off x="683568" y="620688"/>
            <a:ext cx="8064896" cy="5256584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sl-SI" sz="3200" dirty="0">
              <a:solidFill>
                <a:schemeClr val="bg2">
                  <a:lumMod val="25000"/>
                </a:schemeClr>
              </a:solidFill>
              <a:sym typeface="Wingdings" pitchFamily="2" charset="2"/>
            </a:endParaRPr>
          </a:p>
          <a:p>
            <a:pPr algn="ctr">
              <a:buNone/>
            </a:pPr>
            <a:endParaRPr lang="sl-SI" sz="3200" dirty="0">
              <a:solidFill>
                <a:schemeClr val="bg2">
                  <a:lumMod val="25000"/>
                </a:schemeClr>
              </a:solidFill>
              <a:sym typeface="Wingdings" pitchFamily="2" charset="2"/>
            </a:endParaRPr>
          </a:p>
          <a:p>
            <a:pPr algn="ctr">
              <a:buNone/>
            </a:pPr>
            <a:endParaRPr lang="sl-SI" sz="32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" name="Pomnilnik z zaporednim dostopom 4"/>
          <p:cNvSpPr/>
          <p:nvPr/>
        </p:nvSpPr>
        <p:spPr>
          <a:xfrm>
            <a:off x="2699792" y="2348880"/>
            <a:ext cx="6192688" cy="3960440"/>
          </a:xfrm>
          <a:prstGeom prst="flowChartMagneticTap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None/>
            </a:pPr>
            <a:endParaRPr lang="sl-SI" sz="2800" dirty="0">
              <a:solidFill>
                <a:schemeClr val="accent1">
                  <a:lumMod val="50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buNone/>
            </a:pPr>
            <a:endParaRPr lang="sl-SI" sz="2800" dirty="0">
              <a:solidFill>
                <a:schemeClr val="accent1">
                  <a:lumMod val="50000"/>
                </a:schemeClr>
              </a:solidFill>
              <a:latin typeface="Adobe Kaiti Std R" pitchFamily="18" charset="-128"/>
              <a:ea typeface="Adobe Kaiti Std R" pitchFamily="18" charset="-128"/>
            </a:endParaRPr>
          </a:p>
          <a:p>
            <a:pPr algn="ctr">
              <a:buNone/>
            </a:pPr>
            <a:r>
              <a:rPr lang="sl-SI" sz="2800" dirty="0">
                <a:solidFill>
                  <a:schemeClr val="accent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</a:rPr>
              <a:t>VESELI SMO, DA SMO  LAHKO DEL VAŠIH PROSTOČASNIH AKTIVNOSTI, PA ČE TUDI  NA DALJAVO.  </a:t>
            </a:r>
            <a:r>
              <a:rPr lang="sl-SI" sz="2800" dirty="0">
                <a:solidFill>
                  <a:schemeClr val="accent1">
                    <a:lumMod val="50000"/>
                  </a:schemeClr>
                </a:solidFill>
                <a:latin typeface="Adobe Kaiti Std R" pitchFamily="18" charset="-128"/>
                <a:ea typeface="Adobe Kaiti Std R" pitchFamily="18" charset="-128"/>
                <a:sym typeface="Wingdings" pitchFamily="2" charset="2"/>
              </a:rPr>
              <a:t> </a:t>
            </a:r>
          </a:p>
          <a:p>
            <a:pPr algn="ctr">
              <a:buNone/>
            </a:pPr>
            <a:endParaRPr lang="sl-SI" sz="2800" dirty="0">
              <a:solidFill>
                <a:schemeClr val="tx1">
                  <a:lumMod val="95000"/>
                  <a:lumOff val="5000"/>
                </a:schemeClr>
              </a:solidFill>
              <a:latin typeface="Adobe Kaiti Std R" pitchFamily="18" charset="-128"/>
              <a:ea typeface="Adobe Kaiti Std R" pitchFamily="18" charset="-128"/>
              <a:sym typeface="Wingdings" pitchFamily="2" charset="2"/>
            </a:endParaRPr>
          </a:p>
          <a:p>
            <a:pPr algn="ctr">
              <a:buNone/>
            </a:pPr>
            <a:endParaRPr lang="sl-SI" sz="2800" dirty="0">
              <a:solidFill>
                <a:schemeClr val="tx1">
                  <a:lumMod val="95000"/>
                  <a:lumOff val="5000"/>
                </a:schemeClr>
              </a:solidFill>
              <a:latin typeface="Adobe Kaiti Std R" pitchFamily="18" charset="-128"/>
              <a:ea typeface="Adobe Kaiti Std R" pitchFamily="18" charset="-128"/>
              <a:sym typeface="Wingdings" pitchFamily="2" charset="2"/>
            </a:endParaRPr>
          </a:p>
          <a:p>
            <a:pPr algn="ctr">
              <a:buNone/>
            </a:pPr>
            <a:endParaRPr lang="sl-SI" sz="2800" dirty="0">
              <a:solidFill>
                <a:schemeClr val="tx1">
                  <a:lumMod val="95000"/>
                  <a:lumOff val="5000"/>
                </a:schemeClr>
              </a:solidFill>
              <a:latin typeface="Adobe Kaiti Std R" pitchFamily="18" charset="-128"/>
              <a:ea typeface="Adobe Kaiti Std R" pitchFamily="18" charset="-128"/>
              <a:sym typeface="Wingdings" pitchFamily="2" charset="2"/>
            </a:endParaRP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0648"/>
            <a:ext cx="2381250" cy="2266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708920"/>
            <a:ext cx="2476500" cy="1790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09120"/>
            <a:ext cx="2232248" cy="21578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260648"/>
            <a:ext cx="2405792" cy="1944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6256" y="188640"/>
            <a:ext cx="1762125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06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9512" y="332656"/>
            <a:ext cx="1834991" cy="21602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Pravokotnik 12"/>
          <p:cNvSpPr/>
          <p:nvPr/>
        </p:nvSpPr>
        <p:spPr>
          <a:xfrm>
            <a:off x="5004048" y="5661248"/>
            <a:ext cx="23762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l-SI" dirty="0">
                <a:solidFill>
                  <a:schemeClr val="accent1">
                    <a:lumMod val="50000"/>
                  </a:schemeClr>
                </a:solidFill>
              </a:rPr>
              <a:t>Aktiv učiteljev OPB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sl-SI" b="1" dirty="0"/>
              <a:t>BILI SMO DOMA, BILI SMO AKTIVNI</a:t>
            </a:r>
          </a:p>
        </p:txBody>
      </p:sp>
      <p:sp>
        <p:nvSpPr>
          <p:cNvPr id="5" name="Pravokotnik 4"/>
          <p:cNvSpPr/>
          <p:nvPr/>
        </p:nvSpPr>
        <p:spPr>
          <a:xfrm>
            <a:off x="1691680" y="1556792"/>
            <a:ext cx="5400600" cy="488249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latin typeface="BatangChe" pitchFamily="49" charset="-127"/>
                <a:ea typeface="BatangChe" pitchFamily="49" charset="-127"/>
              </a:rPr>
              <a:t>IGRE NA PROSTEM</a:t>
            </a:r>
          </a:p>
        </p:txBody>
      </p:sp>
      <p:sp>
        <p:nvSpPr>
          <p:cNvPr id="7" name="Pravokotnik 6"/>
          <p:cNvSpPr/>
          <p:nvPr/>
        </p:nvSpPr>
        <p:spPr>
          <a:xfrm>
            <a:off x="2915816" y="2636912"/>
            <a:ext cx="3096344" cy="50405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7030A0"/>
                </a:solidFill>
              </a:rPr>
              <a:t>KEPANJE NA DVORIŠČU</a:t>
            </a:r>
          </a:p>
        </p:txBody>
      </p:sp>
      <p:sp>
        <p:nvSpPr>
          <p:cNvPr id="10" name="Pravokotnik 9"/>
          <p:cNvSpPr/>
          <p:nvPr/>
        </p:nvSpPr>
        <p:spPr>
          <a:xfrm>
            <a:off x="251520" y="2492896"/>
            <a:ext cx="2232248" cy="36004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00B0F0"/>
                </a:solidFill>
              </a:rPr>
              <a:t>RISTANC</a:t>
            </a:r>
          </a:p>
        </p:txBody>
      </p:sp>
      <p:sp>
        <p:nvSpPr>
          <p:cNvPr id="13" name="Pravokotnik 12"/>
          <p:cNvSpPr/>
          <p:nvPr/>
        </p:nvSpPr>
        <p:spPr>
          <a:xfrm>
            <a:off x="6444208" y="2276872"/>
            <a:ext cx="2232248" cy="57606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3">
                    <a:lumMod val="75000"/>
                  </a:schemeClr>
                </a:solidFill>
              </a:rPr>
              <a:t>DREVESNA HIŠICA</a:t>
            </a:r>
          </a:p>
        </p:txBody>
      </p:sp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2ECE9C9F-C45E-40F2-92AD-707A99081A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-125531" y="3374003"/>
            <a:ext cx="3016404" cy="2262303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xmlns="" id="{5C787720-2ED4-411E-86A0-653192392F3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37754" y="3245262"/>
            <a:ext cx="3590430" cy="2176027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xmlns="" id="{D956D068-0A5B-4A89-8F41-8103C44959C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2996952"/>
            <a:ext cx="2454064" cy="329650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3419872" y="260648"/>
            <a:ext cx="2448272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C00000"/>
                </a:solidFill>
              </a:rPr>
              <a:t>LAHKIH NOG NAOKROG</a:t>
            </a:r>
          </a:p>
        </p:txBody>
      </p:sp>
      <p:sp>
        <p:nvSpPr>
          <p:cNvPr id="41986" name="AutoShape 2" descr="https://webmail.arnes.si/?_task=mail&amp;_mbox=INBOX&amp;_uid=520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2871788"/>
            <a:ext cx="7991475" cy="599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988" name="AutoShape 4" descr="https://webmail.arnes.si/?_task=mail&amp;_mbox=INBOX&amp;_uid=520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2871788"/>
            <a:ext cx="7991475" cy="5991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sp>
        <p:nvSpPr>
          <p:cNvPr id="41990" name="AutoShape 6" descr="https://webmail.arnes.si/?_task=mail&amp;_mbox=INBOX&amp;_uid=520&amp;_part=2&amp;_action=get&amp;_extwin=1&amp;_framed=1&amp;_mimewarning=1&amp;_embed=1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4199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61" y="1124744"/>
            <a:ext cx="2953969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 descr="Slika, ki vsebuje besede zunanje, oseba, fant, trava&#10;&#10;Opis je samodejno ustvarjen">
            <a:extLst>
              <a:ext uri="{FF2B5EF4-FFF2-40B4-BE49-F238E27FC236}">
                <a16:creationId xmlns:a16="http://schemas.microsoft.com/office/drawing/2014/main" xmlns="" id="{1F69DB29-EE90-47DB-8FC9-5B0E46C8B9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1124744"/>
            <a:ext cx="3109094" cy="4145459"/>
          </a:xfrm>
          <a:prstGeom prst="rect">
            <a:avLst/>
          </a:prstGeom>
        </p:spPr>
      </p:pic>
      <p:pic>
        <p:nvPicPr>
          <p:cNvPr id="7" name="Slika 6" descr="Slika, ki vsebuje besede zunanje, trava, oseba, malo&#10;&#10;Opis je samodejno ustvarjen">
            <a:extLst>
              <a:ext uri="{FF2B5EF4-FFF2-40B4-BE49-F238E27FC236}">
                <a16:creationId xmlns:a16="http://schemas.microsoft.com/office/drawing/2014/main" xmlns="" id="{F27DE330-83B0-47E4-91E2-79A866E81C0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124744"/>
            <a:ext cx="2484276" cy="3312368"/>
          </a:xfrm>
          <a:prstGeom prst="rect">
            <a:avLst/>
          </a:prstGeom>
        </p:spPr>
      </p:pic>
      <p:sp>
        <p:nvSpPr>
          <p:cNvPr id="10" name="Val 9"/>
          <p:cNvSpPr/>
          <p:nvPr/>
        </p:nvSpPr>
        <p:spPr>
          <a:xfrm>
            <a:off x="179512" y="5445224"/>
            <a:ext cx="7920880" cy="1224136"/>
          </a:xfrm>
          <a:prstGeom prst="wav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JAZ PA POJDEM IN ZASEJEM DOBRO VOLJO PRI LJUDEH. V ENI ROKI NOSIM SONCE, V DRUGI ROKI ZLATI SMEH. ...</a:t>
            </a:r>
          </a:p>
          <a:p>
            <a:pPr algn="ctr"/>
            <a:r>
              <a:rPr lang="sl-SI" dirty="0" smtClean="0">
                <a:solidFill>
                  <a:schemeClr val="accent6">
                    <a:lumMod val="75000"/>
                  </a:schemeClr>
                </a:solidFill>
                <a:latin typeface="Adobe Myungjo Std M" pitchFamily="18" charset="-128"/>
                <a:ea typeface="Adobe Myungjo Std M" pitchFamily="18" charset="-128"/>
              </a:rPr>
              <a:t>(Marjan Vodopivec)</a:t>
            </a:r>
            <a:endParaRPr lang="sl-SI" dirty="0">
              <a:solidFill>
                <a:schemeClr val="accent6">
                  <a:lumMod val="75000"/>
                </a:schemeClr>
              </a:solidFill>
              <a:latin typeface="Adobe Myungjo Std M" pitchFamily="18" charset="-128"/>
              <a:ea typeface="Adobe Myungjo Std M" pitchFamily="18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835696" y="476672"/>
            <a:ext cx="5400600" cy="64807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400" dirty="0">
                <a:latin typeface="BatangChe" pitchFamily="49" charset="-127"/>
                <a:ea typeface="BatangChe" pitchFamily="49" charset="-127"/>
              </a:rPr>
              <a:t>USTVARJALNE ROKE IN PRSTI</a:t>
            </a:r>
          </a:p>
        </p:txBody>
      </p:sp>
      <p:sp>
        <p:nvSpPr>
          <p:cNvPr id="7" name="Pravokotnik 6"/>
          <p:cNvSpPr/>
          <p:nvPr/>
        </p:nvSpPr>
        <p:spPr>
          <a:xfrm>
            <a:off x="1835696" y="1401620"/>
            <a:ext cx="4824536" cy="86409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4">
                    <a:lumMod val="75000"/>
                  </a:schemeClr>
                </a:solidFill>
              </a:rPr>
              <a:t>USTVARJANJE Z NARAVNIMI MATERIALI</a:t>
            </a:r>
          </a:p>
        </p:txBody>
      </p:sp>
      <p:pic>
        <p:nvPicPr>
          <p:cNvPr id="3" name="Slika 2" descr="Slika, ki vsebuje besede notranji, oseba, miza, okno&#10;&#10;Opis je samodejno ustvarjen">
            <a:extLst>
              <a:ext uri="{FF2B5EF4-FFF2-40B4-BE49-F238E27FC236}">
                <a16:creationId xmlns:a16="http://schemas.microsoft.com/office/drawing/2014/main" xmlns="" id="{656B058F-53C4-4933-8CFF-6BA8BA8265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492896"/>
            <a:ext cx="2016224" cy="361240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xmlns="" id="{5DFF889E-45DD-44A6-A5F7-E26CB1B11C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31840" y="2492896"/>
            <a:ext cx="2448272" cy="3264363"/>
          </a:xfrm>
          <a:prstGeom prst="rect">
            <a:avLst/>
          </a:prstGeom>
        </p:spPr>
      </p:pic>
      <p:pic>
        <p:nvPicPr>
          <p:cNvPr id="15" name="Slika 14" descr="Slika, ki vsebuje besede trava, fant, mlad, zelena&#10;&#10;Opis je samodejno ustvarjen">
            <a:extLst>
              <a:ext uri="{FF2B5EF4-FFF2-40B4-BE49-F238E27FC236}">
                <a16:creationId xmlns:a16="http://schemas.microsoft.com/office/drawing/2014/main" xmlns="" id="{6C7C7DA6-DD2E-4D01-B63C-AF7B12B6FE69}"/>
              </a:ext>
              <a:ext uri="{C183D7F6-B498-43B3-948B-1728B52AA6E4}">
                <adec:decorative xmlns:adec="http://schemas.microsoft.com/office/drawing/2017/decorative" xmlns="" val="0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568110" y="2936946"/>
            <a:ext cx="3552395" cy="266429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D85DEA1D-3626-4713-8728-63756FB8078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980728"/>
            <a:ext cx="3264361" cy="2448272"/>
          </a:xfrm>
        </p:spPr>
      </p:pic>
      <p:sp>
        <p:nvSpPr>
          <p:cNvPr id="4" name="Naslov 3">
            <a:extLst>
              <a:ext uri="{FF2B5EF4-FFF2-40B4-BE49-F238E27FC236}">
                <a16:creationId xmlns:a16="http://schemas.microsoft.com/office/drawing/2014/main" xmlns="" id="{1C53F906-4F32-42AE-965A-C0B2796BD5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60648"/>
            <a:ext cx="2664296" cy="63408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sl-SI" sz="18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SLIKANJE  V NARAVI</a:t>
            </a:r>
          </a:p>
        </p:txBody>
      </p:sp>
      <p:pic>
        <p:nvPicPr>
          <p:cNvPr id="8" name="Slika 7" descr="Slika, ki vsebuje besede trava, zunanje, moški, polje&#10;&#10;Opis je samodejno ustvarjen">
            <a:extLst>
              <a:ext uri="{FF2B5EF4-FFF2-40B4-BE49-F238E27FC236}">
                <a16:creationId xmlns:a16="http://schemas.microsoft.com/office/drawing/2014/main" xmlns="" id="{8158F0AD-67A9-4E29-A6BC-907BA1F1E6E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1" y="3512464"/>
            <a:ext cx="2376264" cy="3168352"/>
          </a:xfrm>
          <a:prstGeom prst="rect">
            <a:avLst/>
          </a:prstGeom>
        </p:spPr>
      </p:pic>
      <p:sp>
        <p:nvSpPr>
          <p:cNvPr id="9" name="Naslov 3">
            <a:extLst>
              <a:ext uri="{FF2B5EF4-FFF2-40B4-BE49-F238E27FC236}">
                <a16:creationId xmlns:a16="http://schemas.microsoft.com/office/drawing/2014/main" xmlns="" id="{81049092-0488-4DEC-A5B3-FB956BA3E610}"/>
              </a:ext>
            </a:extLst>
          </p:cNvPr>
          <p:cNvSpPr txBox="1">
            <a:spLocks/>
          </p:cNvSpPr>
          <p:nvPr/>
        </p:nvSpPr>
        <p:spPr>
          <a:xfrm>
            <a:off x="5148064" y="1052736"/>
            <a:ext cx="2655795" cy="675075"/>
          </a:xfrm>
          <a:prstGeom prst="rect">
            <a:avLst/>
          </a:prstGeom>
          <a:noFill/>
          <a:ln w="25400" cap="flat" cmpd="sng" algn="ctr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sl-SI" sz="1800" dirty="0">
                <a:solidFill>
                  <a:schemeClr val="accent5">
                    <a:lumMod val="75000"/>
                  </a:schemeClr>
                </a:solidFill>
              </a:rPr>
              <a:t>RISANJE MALO DRUGAČE</a:t>
            </a:r>
          </a:p>
        </p:txBody>
      </p:sp>
      <p:pic>
        <p:nvPicPr>
          <p:cNvPr id="11" name="Slika 10" descr="Slika, ki vsebuje besede notranji, mačka, pes, črna&#10;&#10;Opis je samodejno ustvarjen">
            <a:extLst>
              <a:ext uri="{FF2B5EF4-FFF2-40B4-BE49-F238E27FC236}">
                <a16:creationId xmlns:a16="http://schemas.microsoft.com/office/drawing/2014/main" xmlns="" id="{DC73427D-A360-45B4-8C45-960A3EA068D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851920" y="1916832"/>
            <a:ext cx="4864539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195833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značba mesta vsebine 7" descr="Slika, ki vsebuje besede oseba, notranji, oblačila, dekle&#10;&#10;Opis je samodejno ustvarjen">
            <a:extLst>
              <a:ext uri="{FF2B5EF4-FFF2-40B4-BE49-F238E27FC236}">
                <a16:creationId xmlns:a16="http://schemas.microsoft.com/office/drawing/2014/main" xmlns="" id="{641F8AD7-B639-46ED-AF3B-6FC12B6B12E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2209594" cy="4544683"/>
          </a:xfrm>
        </p:spPr>
      </p:pic>
      <p:sp>
        <p:nvSpPr>
          <p:cNvPr id="6" name="Pravokotnik 5">
            <a:extLst>
              <a:ext uri="{FF2B5EF4-FFF2-40B4-BE49-F238E27FC236}">
                <a16:creationId xmlns:a16="http://schemas.microsoft.com/office/drawing/2014/main" xmlns="" id="{8AB7690B-89CC-4F1B-9866-E56ABCD6BEF7}"/>
              </a:ext>
            </a:extLst>
          </p:cNvPr>
          <p:cNvSpPr/>
          <p:nvPr/>
        </p:nvSpPr>
        <p:spPr>
          <a:xfrm>
            <a:off x="2123728" y="476672"/>
            <a:ext cx="489654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rgbClr val="FF6600"/>
                </a:solidFill>
              </a:rPr>
              <a:t>USTVARJANJE DEKORATIVNIH IZDELKOV</a:t>
            </a:r>
          </a:p>
        </p:txBody>
      </p:sp>
      <p:pic>
        <p:nvPicPr>
          <p:cNvPr id="10" name="Slika 9" descr="Slika, ki vsebuje besede notranji, sedeče, miza, malo&#10;&#10;Opis je samodejno ustvarjen">
            <a:extLst>
              <a:ext uri="{FF2B5EF4-FFF2-40B4-BE49-F238E27FC236}">
                <a16:creationId xmlns:a16="http://schemas.microsoft.com/office/drawing/2014/main" xmlns="" id="{2B638D83-C15D-44BC-A74C-3FDF7837A0F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1484784"/>
            <a:ext cx="3465294" cy="2598971"/>
          </a:xfrm>
          <a:prstGeom prst="rect">
            <a:avLst/>
          </a:prstGeom>
        </p:spPr>
      </p:pic>
      <p:pic>
        <p:nvPicPr>
          <p:cNvPr id="18" name="Slika 17" descr="Slika, ki vsebuje besede oseba, malo, otrok, držanje&#10;&#10;Opis je samodejno ustvarjen">
            <a:extLst>
              <a:ext uri="{FF2B5EF4-FFF2-40B4-BE49-F238E27FC236}">
                <a16:creationId xmlns:a16="http://schemas.microsoft.com/office/drawing/2014/main" xmlns="" id="{010ACE11-91EA-4640-853A-7DB44EB330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12160" y="1484784"/>
            <a:ext cx="2933058" cy="3910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56599068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835696" y="476672"/>
            <a:ext cx="5400600" cy="648072"/>
          </a:xfrm>
          <a:prstGeom prst="rect">
            <a:avLst/>
          </a:prstGeom>
          <a:solidFill>
            <a:srgbClr val="FFC000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latin typeface="BatangChe" pitchFamily="49" charset="-127"/>
                <a:ea typeface="BatangChe" pitchFamily="49" charset="-127"/>
              </a:rPr>
              <a:t>PLES IN TELOVADBA</a:t>
            </a:r>
          </a:p>
        </p:txBody>
      </p:sp>
      <p:sp>
        <p:nvSpPr>
          <p:cNvPr id="8" name="Pravokotnik 7"/>
          <p:cNvSpPr/>
          <p:nvPr/>
        </p:nvSpPr>
        <p:spPr>
          <a:xfrm>
            <a:off x="2339752" y="1223701"/>
            <a:ext cx="4104456" cy="648072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bg2">
                    <a:lumMod val="50000"/>
                  </a:schemeClr>
                </a:solidFill>
              </a:rPr>
              <a:t>SKOKI TAKO IN DRUGAČE</a:t>
            </a:r>
          </a:p>
        </p:txBody>
      </p:sp>
      <p:pic>
        <p:nvPicPr>
          <p:cNvPr id="3" name="Slika 2" descr="Slika, ki vsebuje besede zelena, gora, ospredje, stoječe&#10;&#10;Opis je samodejno ustvarjen">
            <a:extLst>
              <a:ext uri="{FF2B5EF4-FFF2-40B4-BE49-F238E27FC236}">
                <a16:creationId xmlns:a16="http://schemas.microsoft.com/office/drawing/2014/main" xmlns="" id="{E85FD577-D97D-45E6-AA39-8ED26CFF32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546" y="2060848"/>
            <a:ext cx="2736304" cy="3648405"/>
          </a:xfrm>
          <a:prstGeom prst="rect">
            <a:avLst/>
          </a:prstGeom>
        </p:spPr>
      </p:pic>
      <p:pic>
        <p:nvPicPr>
          <p:cNvPr id="14" name="Slika 13" descr="Slika, ki vsebuje besede zunanje, otrok, malo, dekle&#10;&#10;Opis je samodejno ustvarjen">
            <a:extLst>
              <a:ext uri="{FF2B5EF4-FFF2-40B4-BE49-F238E27FC236}">
                <a16:creationId xmlns:a16="http://schemas.microsoft.com/office/drawing/2014/main" xmlns="" id="{AB03A14C-C49A-4257-921A-ABC8272B2E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5914" y="2132856"/>
            <a:ext cx="4864540" cy="364840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/>
        </p:nvSpPr>
        <p:spPr>
          <a:xfrm>
            <a:off x="1835696" y="332656"/>
            <a:ext cx="5400600" cy="93610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sz="2800" b="1" dirty="0"/>
          </a:p>
          <a:p>
            <a:pPr algn="ctr"/>
            <a:r>
              <a:rPr lang="sl-SI" sz="2800" b="1" dirty="0"/>
              <a:t>»MALI/MALA GOSPODINJA«</a:t>
            </a:r>
            <a:endParaRPr lang="sl-SI" sz="2800" dirty="0"/>
          </a:p>
          <a:p>
            <a:pPr algn="ctr"/>
            <a:endParaRPr lang="sl-SI" sz="2800" dirty="0">
              <a:latin typeface="BatangChe" pitchFamily="49" charset="-127"/>
              <a:ea typeface="BatangChe" pitchFamily="49" charset="-127"/>
            </a:endParaRP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2348880"/>
            <a:ext cx="4752528" cy="38258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Pravokotnik 12"/>
          <p:cNvSpPr/>
          <p:nvPr/>
        </p:nvSpPr>
        <p:spPr>
          <a:xfrm>
            <a:off x="2123728" y="1556792"/>
            <a:ext cx="489654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6">
                    <a:lumMod val="75000"/>
                  </a:schemeClr>
                </a:solidFill>
              </a:rPr>
              <a:t>SKRB ZA ČISTO NARAVO</a:t>
            </a:r>
          </a:p>
        </p:txBody>
      </p:sp>
      <p:sp>
        <p:nvSpPr>
          <p:cNvPr id="6" name="Eksplozija 2 5"/>
          <p:cNvSpPr/>
          <p:nvPr/>
        </p:nvSpPr>
        <p:spPr>
          <a:xfrm>
            <a:off x="5255568" y="2636912"/>
            <a:ext cx="3888432" cy="3024336"/>
          </a:xfrm>
          <a:prstGeom prst="irregularSeal2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 smtClean="0">
                <a:solidFill>
                  <a:schemeClr val="accent2">
                    <a:lumMod val="75000"/>
                  </a:schemeClr>
                </a:solidFill>
              </a:rPr>
              <a:t>BODIMO SPOŠTLJIVI DO NARAVE IN VSEH ŽIVIH BITIJ!</a:t>
            </a:r>
            <a:endParaRPr lang="sl-SI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značba mesta vsebine 6" descr="Slika, ki vsebuje besede notranji, oseba, sedeče, miza&#10;&#10;Opis je samodejno ustvarjen">
            <a:extLst>
              <a:ext uri="{FF2B5EF4-FFF2-40B4-BE49-F238E27FC236}">
                <a16:creationId xmlns:a16="http://schemas.microsoft.com/office/drawing/2014/main" xmlns="" id="{DFE353D3-EBFA-4BEF-8F5E-28B1C34DB481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1628799"/>
            <a:ext cx="3312368" cy="3384377"/>
          </a:xfr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FB245CE9-3E74-4E56-926A-DAE758297116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628800"/>
            <a:ext cx="2536156" cy="3377477"/>
          </a:xfrm>
          <a:prstGeom prst="rect">
            <a:avLst/>
          </a:prstGeom>
        </p:spPr>
      </p:pic>
      <p:pic>
        <p:nvPicPr>
          <p:cNvPr id="9" name="Slika 8" descr="Slika, ki vsebuje besede oseba, notranji, otrok, malo&#10;&#10;Opis je samodejno ustvarjen">
            <a:extLst>
              <a:ext uri="{FF2B5EF4-FFF2-40B4-BE49-F238E27FC236}">
                <a16:creationId xmlns:a16="http://schemas.microsoft.com/office/drawing/2014/main" xmlns="" id="{B04FBBB1-C7CE-490C-BAA1-639FBED2A27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628800"/>
            <a:ext cx="2533108" cy="3377477"/>
          </a:xfrm>
          <a:prstGeom prst="rect">
            <a:avLst/>
          </a:prstGeom>
        </p:spPr>
      </p:pic>
      <p:sp>
        <p:nvSpPr>
          <p:cNvPr id="10" name="Pravokotnik 9">
            <a:extLst>
              <a:ext uri="{FF2B5EF4-FFF2-40B4-BE49-F238E27FC236}">
                <a16:creationId xmlns:a16="http://schemas.microsoft.com/office/drawing/2014/main" xmlns="" id="{B64D6A50-51CF-4606-9D7A-1A3CADA458DD}"/>
              </a:ext>
            </a:extLst>
          </p:cNvPr>
          <p:cNvSpPr/>
          <p:nvPr/>
        </p:nvSpPr>
        <p:spPr>
          <a:xfrm>
            <a:off x="2123728" y="332656"/>
            <a:ext cx="4896544" cy="7200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dirty="0">
                <a:solidFill>
                  <a:schemeClr val="accent2">
                    <a:lumMod val="75000"/>
                  </a:schemeClr>
                </a:solidFill>
              </a:rPr>
              <a:t>KUHARSKE MOJSTROVINE</a:t>
            </a:r>
          </a:p>
        </p:txBody>
      </p:sp>
    </p:spTree>
    <p:extLst>
      <p:ext uri="{BB962C8B-B14F-4D97-AF65-F5344CB8AC3E}">
        <p14:creationId xmlns:p14="http://schemas.microsoft.com/office/powerpoint/2010/main" xmlns="" val="879890421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ltana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Altan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ltan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528</TotalTime>
  <Words>120</Words>
  <Application>Microsoft Office PowerPoint</Application>
  <PresentationFormat>Diaprojekcija na zaslonu (4:3)</PresentationFormat>
  <Paragraphs>30</Paragraphs>
  <Slides>10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1" baseType="lpstr">
      <vt:lpstr>Altana</vt:lpstr>
      <vt:lpstr>PODALJŠANO BIVANJE DOMA</vt:lpstr>
      <vt:lpstr>BILI SMO DOMA, BILI SMO AKTIVNI</vt:lpstr>
      <vt:lpstr>Diapozitiv 3</vt:lpstr>
      <vt:lpstr>Diapozitiv 4</vt:lpstr>
      <vt:lpstr>SLIKANJE  V NARAVI</vt:lpstr>
      <vt:lpstr>Diapozitiv 6</vt:lpstr>
      <vt:lpstr>Diapozitiv 7</vt:lpstr>
      <vt:lpstr>Diapozitiv 8</vt:lpstr>
      <vt:lpstr>Diapozitiv 9</vt:lpstr>
      <vt:lpstr>Diapozitiv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 1</dc:title>
  <dc:creator>Primoz</dc:creator>
  <cp:lastModifiedBy>Primoz</cp:lastModifiedBy>
  <cp:revision>36</cp:revision>
  <dcterms:created xsi:type="dcterms:W3CDTF">2020-05-06T13:04:36Z</dcterms:created>
  <dcterms:modified xsi:type="dcterms:W3CDTF">2020-05-07T21:18:13Z</dcterms:modified>
</cp:coreProperties>
</file>