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4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06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67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4758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09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6325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699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9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4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1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0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4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8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3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1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2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2865" y="618904"/>
            <a:ext cx="9903823" cy="1645920"/>
          </a:xfrm>
        </p:spPr>
        <p:txBody>
          <a:bodyPr>
            <a:normAutofit/>
          </a:bodyPr>
          <a:lstStyle/>
          <a:p>
            <a:r>
              <a:rPr lang="sl-SI" dirty="0" smtClean="0"/>
              <a:t>Utrinki IZOBRAŽEVANJA NA DALJAVO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9531" y="3535680"/>
            <a:ext cx="6740436" cy="1915886"/>
          </a:xfrm>
        </p:spPr>
        <p:txBody>
          <a:bodyPr>
            <a:noAutofit/>
          </a:bodyPr>
          <a:lstStyle/>
          <a:p>
            <a:endParaRPr lang="sl-SI" sz="1800" dirty="0">
              <a:solidFill>
                <a:schemeClr val="tx1"/>
              </a:solidFill>
            </a:endParaRPr>
          </a:p>
          <a:p>
            <a:r>
              <a:rPr lang="sl-SI" sz="2400" b="1" dirty="0" smtClean="0">
                <a:solidFill>
                  <a:schemeClr val="tx1"/>
                </a:solidFill>
              </a:rPr>
              <a:t>UČENCEV 2. A RAZREDA</a:t>
            </a:r>
          </a:p>
          <a:p>
            <a:endParaRPr lang="sl-SI" sz="2400" b="1" dirty="0">
              <a:solidFill>
                <a:schemeClr val="tx1"/>
              </a:solidFill>
            </a:endParaRPr>
          </a:p>
          <a:p>
            <a:r>
              <a:rPr lang="sl-SI" sz="2400" b="1" dirty="0" smtClean="0">
                <a:solidFill>
                  <a:schemeClr val="tx1"/>
                </a:solidFill>
              </a:rPr>
              <a:t>UČITELJICA: BOJANA ILJAŽ</a:t>
            </a:r>
            <a:endParaRPr lang="sl-S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3807" y="101633"/>
            <a:ext cx="3927565" cy="5587931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50146" y="939521"/>
            <a:ext cx="4502334" cy="6246057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635726" y="66621"/>
            <a:ext cx="10781211" cy="704087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chemeClr val="tx1"/>
                </a:solidFill>
              </a:rPr>
              <a:t>SPOZNALI SO TUDI ZANIMIV RAZVOJ ŽABE IN METULJA</a:t>
            </a:r>
            <a:endParaRPr lang="sl-SI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2098003" y="136290"/>
            <a:ext cx="7995993" cy="704087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tx1"/>
                </a:solidFill>
              </a:rPr>
              <a:t>SPOZNAVAJO TUDI PISANE ČRKE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92054" y="355083"/>
            <a:ext cx="4061305" cy="5415072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79132" y="561354"/>
            <a:ext cx="4293120" cy="5795711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5692" y="2856583"/>
            <a:ext cx="3596640" cy="39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582539" y="197249"/>
            <a:ext cx="10903131" cy="704087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chemeClr val="tx1"/>
                </a:solidFill>
              </a:rPr>
              <a:t>SPOZNAVAJO DENARNO VALUTO TER RAČUNAJO DO 100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217353" y="-376727"/>
            <a:ext cx="5633504" cy="8459597"/>
          </a:xfrm>
        </p:spPr>
      </p:pic>
    </p:spTree>
    <p:extLst>
      <p:ext uri="{BB962C8B-B14F-4D97-AF65-F5344CB8AC3E}">
        <p14:creationId xmlns:p14="http://schemas.microsoft.com/office/powerpoint/2010/main" val="12276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3733691" y="1591384"/>
            <a:ext cx="4270248" cy="704087"/>
          </a:xfrm>
        </p:spPr>
        <p:txBody>
          <a:bodyPr>
            <a:no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PREOBRAZILI SO SE TUDI V PRAVE RAZISKOVALCE TRAVNIKA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0866" y="2969624"/>
            <a:ext cx="4731413" cy="304800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5842" y="444136"/>
            <a:ext cx="3692434" cy="613083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97889" y="865384"/>
            <a:ext cx="4653783" cy="32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704" y="340563"/>
            <a:ext cx="4195166" cy="615938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37033" y="1144263"/>
            <a:ext cx="6336151" cy="472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45277">
            <a:off x="4225320" y="3850366"/>
            <a:ext cx="3462866" cy="2597150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512" y="4165056"/>
            <a:ext cx="1564742" cy="259715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63"/>
          <a:stretch/>
        </p:blipFill>
        <p:spPr>
          <a:xfrm rot="10800000">
            <a:off x="501169" y="299708"/>
            <a:ext cx="3018798" cy="233583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9265">
            <a:off x="7942722" y="300093"/>
            <a:ext cx="3969842" cy="3961305"/>
          </a:xfrm>
          <a:prstGeom prst="rect">
            <a:avLst/>
          </a:prstGeom>
        </p:spPr>
      </p:pic>
      <p:pic>
        <p:nvPicPr>
          <p:cNvPr id="11" name="Slika 10" descr="C:\Users\Katarina\AppData\Local\Microsoft\Windows\INetCache\Content.Word\20200417_17214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2437">
            <a:off x="4090579" y="726187"/>
            <a:ext cx="3380153" cy="255923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66" y="3428998"/>
            <a:ext cx="3772599" cy="30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497" y="596535"/>
            <a:ext cx="4136571" cy="5515429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222" y="596535"/>
            <a:ext cx="4136571" cy="5515429"/>
          </a:xfrm>
        </p:spPr>
      </p:pic>
    </p:spTree>
    <p:extLst>
      <p:ext uri="{BB962C8B-B14F-4D97-AF65-F5344CB8AC3E}">
        <p14:creationId xmlns:p14="http://schemas.microsoft.com/office/powerpoint/2010/main" val="25416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8715" y="263676"/>
            <a:ext cx="10750142" cy="1171062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UČENCI SO STARŠEM POMAGALI PRI ŠTEVILNIH OPRAVILIH</a:t>
            </a:r>
            <a:endParaRPr lang="sl-SI" sz="28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14" y="2156903"/>
            <a:ext cx="5612085" cy="4209064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812" y="1434737"/>
            <a:ext cx="3052944" cy="4070593"/>
          </a:xfrm>
        </p:spPr>
      </p:pic>
    </p:spTree>
    <p:extLst>
      <p:ext uri="{BB962C8B-B14F-4D97-AF65-F5344CB8AC3E}">
        <p14:creationId xmlns:p14="http://schemas.microsoft.com/office/powerpoint/2010/main" val="13753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56" y="555517"/>
            <a:ext cx="5732257" cy="5732257"/>
          </a:xfrm>
        </p:spPr>
      </p:pic>
      <p:pic>
        <p:nvPicPr>
          <p:cNvPr id="3" name="Označba mesta vsebine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338" y="555517"/>
            <a:ext cx="4650376" cy="4939535"/>
          </a:xfrm>
        </p:spPr>
      </p:pic>
    </p:spTree>
    <p:extLst>
      <p:ext uri="{BB962C8B-B14F-4D97-AF65-F5344CB8AC3E}">
        <p14:creationId xmlns:p14="http://schemas.microsoft.com/office/powerpoint/2010/main" val="36077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014" y="1154289"/>
            <a:ext cx="6185310" cy="4371703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446" y="870364"/>
            <a:ext cx="4597666" cy="40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6720" y="1256391"/>
            <a:ext cx="4319452" cy="3239588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24576" y="2221638"/>
            <a:ext cx="4607417" cy="3455562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2733849" y="268006"/>
            <a:ext cx="7208933" cy="59414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SPOMLADANSKI POHOD</a:t>
            </a:r>
            <a:endParaRPr lang="sl-SI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770" y="1097280"/>
            <a:ext cx="4566013" cy="51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značba mesta vsebine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62803" y="2239735"/>
            <a:ext cx="4634411" cy="3475807"/>
          </a:xfrm>
        </p:spPr>
      </p:pic>
      <p:pic>
        <p:nvPicPr>
          <p:cNvPr id="12" name="Označba mesta vsebine 11" descr="C:\Users\Katarina\Desktop\Slike Franci april 2020\20200412_143311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7329" y="335494"/>
            <a:ext cx="4698825" cy="444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68813" y="672464"/>
            <a:ext cx="3707674" cy="27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61" y="165462"/>
            <a:ext cx="5816261" cy="4266913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447109"/>
            <a:ext cx="5946269" cy="4176804"/>
          </a:xfrm>
        </p:spPr>
      </p:pic>
    </p:spTree>
    <p:extLst>
      <p:ext uri="{BB962C8B-B14F-4D97-AF65-F5344CB8AC3E}">
        <p14:creationId xmlns:p14="http://schemas.microsoft.com/office/powerpoint/2010/main" val="23318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9030" y="1766822"/>
            <a:ext cx="4148543" cy="5772551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4855" y="113210"/>
            <a:ext cx="6069100" cy="4075611"/>
          </a:xfrm>
        </p:spPr>
      </p:pic>
    </p:spTree>
    <p:extLst>
      <p:ext uri="{BB962C8B-B14F-4D97-AF65-F5344CB8AC3E}">
        <p14:creationId xmlns:p14="http://schemas.microsoft.com/office/powerpoint/2010/main" val="10762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766354" y="606553"/>
            <a:ext cx="10267406" cy="704087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chemeClr val="tx1"/>
                </a:solidFill>
              </a:rPr>
              <a:t>SPOZNALI SO RAZVOJ RASTLINE IN RAZISKALI KAJ RASTLINA POTREBUJE ZA SVOJO RAST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7" name="Označba mesta vsebine 6" descr="C:\Users\Katarina\AppData\Local\Microsoft\Windows\INetCache\Content.Word\20200421_150028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372" y="1976846"/>
            <a:ext cx="4343369" cy="365034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Označba mesta vsebine 7" descr="C:\Users\Katarina\AppData\Local\Microsoft\Windows\INetCache\Content.Word\20200423_185708.jpg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954" y="2133600"/>
            <a:ext cx="4760845" cy="365034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476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61</Words>
  <Application>Microsoft Office PowerPoint</Application>
  <PresentationFormat>Širokozaslonsko</PresentationFormat>
  <Paragraphs>12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Rezina</vt:lpstr>
      <vt:lpstr>Utrinki IZOBRAŽEVANJA NA DALJAVO </vt:lpstr>
      <vt:lpstr>UČENCI SO STARŠEM POMAGALI PRI ŠTEVILNIH OPRAVILIH</vt:lpstr>
      <vt:lpstr>PowerPointova predstavitev</vt:lpstr>
      <vt:lpstr>PowerPointova predstavitev</vt:lpstr>
      <vt:lpstr>SPOMLADANSKI POHOD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Utrinki učencev 2. a</dc:title>
  <dc:creator>Bojana Iljaž</dc:creator>
  <cp:lastModifiedBy>admin</cp:lastModifiedBy>
  <cp:revision>30</cp:revision>
  <dcterms:created xsi:type="dcterms:W3CDTF">2020-05-06T20:26:56Z</dcterms:created>
  <dcterms:modified xsi:type="dcterms:W3CDTF">2020-05-11T16:25:52Z</dcterms:modified>
</cp:coreProperties>
</file>