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84" r:id="rId2"/>
    <p:sldId id="262" r:id="rId3"/>
    <p:sldId id="264" r:id="rId4"/>
    <p:sldId id="285" r:id="rId5"/>
    <p:sldId id="267" r:id="rId6"/>
    <p:sldId id="265" r:id="rId7"/>
    <p:sldId id="266" r:id="rId8"/>
    <p:sldId id="268" r:id="rId9"/>
    <p:sldId id="269" r:id="rId10"/>
    <p:sldId id="291" r:id="rId11"/>
    <p:sldId id="292" r:id="rId12"/>
    <p:sldId id="273" r:id="rId13"/>
    <p:sldId id="276" r:id="rId14"/>
    <p:sldId id="277" r:id="rId15"/>
    <p:sldId id="278" r:id="rId16"/>
    <p:sldId id="286" r:id="rId17"/>
    <p:sldId id="275" r:id="rId18"/>
    <p:sldId id="272" r:id="rId19"/>
    <p:sldId id="258" r:id="rId20"/>
    <p:sldId id="260" r:id="rId21"/>
    <p:sldId id="259" r:id="rId22"/>
    <p:sldId id="288" r:id="rId23"/>
    <p:sldId id="261" r:id="rId24"/>
    <p:sldId id="279" r:id="rId25"/>
    <p:sldId id="280" r:id="rId26"/>
    <p:sldId id="287" r:id="rId27"/>
    <p:sldId id="289" r:id="rId28"/>
    <p:sldId id="293"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p:cViewPr varScale="1">
        <p:scale>
          <a:sx n="73" d="100"/>
          <a:sy n="73"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7EC02-7B01-4569-BF96-F1764BEDF2BF}" type="datetimeFigureOut">
              <a:rPr lang="sl-SI" smtClean="0"/>
              <a:t>12. 05. 2020</a:t>
            </a:fld>
            <a:endParaRPr lang="sl-SI" dirty="0"/>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77297-7A18-4582-B447-2D028D13F5EA}" type="slidenum">
              <a:rPr lang="sl-SI" smtClean="0"/>
              <a:t>‹#›</a:t>
            </a:fld>
            <a:endParaRPr lang="sl-SI" dirty="0"/>
          </a:p>
        </p:txBody>
      </p:sp>
    </p:spTree>
    <p:extLst>
      <p:ext uri="{BB962C8B-B14F-4D97-AF65-F5344CB8AC3E}">
        <p14:creationId xmlns:p14="http://schemas.microsoft.com/office/powerpoint/2010/main" val="39651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CD5E5FCB-0F34-484B-B253-2F2966EEB015}"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A287529-813B-4CA3-B967-51012C91539A}"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1CB3442-866B-4FFF-A189-D99B9C3766A3}"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EC4E7FF-9E39-448F-A0DE-FCE681C4EFAA}"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2035AF6-7FBB-4F5B-B12E-FE40A950932F}"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8B4C4D1E-8CA5-4826-B435-9D36C8FAC130}"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ACF3A67-7906-4029-BE3D-BE9866B62E35}"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988A948-F076-4ACF-9BD7-B100E9F51C92}"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91DAC13-6CFC-41ED-A279-7CF5F7BA43B1}"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D3A9E1EA-4BA4-49AE-8FFC-9FDA21689ED8}" type="datetime1">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5D33FFD5-FAE2-49E7-AAF6-D3837EFCEE32}" type="datetime1">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9727B-B800-4652-A0F2-26C906A2790E}" type="datetime1">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215243D-036B-42B9-BDE6-7F73A31092BD}" type="datetime1">
              <a:rPr lang="en-US" smtClean="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7FFFA-36D5-4091-A2B3-A6EC47ADE3A5}" type="datetime1">
              <a:rPr lang="en-US" smtClean="0"/>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4222FF2-286A-44E7-B0F0-C05300225001}" type="datetime1">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dirty="0"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7F637BC-350A-4E34-A7D8-52486C8E900C}" type="datetime1">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B8472E-94E2-4F2E-A59B-DA8C1E673FA3}" type="datetime1">
              <a:rPr lang="en-US" smtClean="0"/>
              <a:t>5/12/2020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210491" y="5374535"/>
            <a:ext cx="8343129" cy="1096899"/>
          </a:xfrm>
        </p:spPr>
        <p:txBody>
          <a:bodyPr>
            <a:normAutofit fontScale="70000" lnSpcReduction="20000"/>
          </a:bodyPr>
          <a:lstStyle/>
          <a:p>
            <a:pPr algn="ctr"/>
            <a:r>
              <a:rPr lang="sl-SI" sz="5400" dirty="0" smtClean="0">
                <a:solidFill>
                  <a:srgbClr val="90C226"/>
                </a:solidFill>
                <a:ea typeface="+mj-ea"/>
                <a:cs typeface="+mj-cs"/>
              </a:rPr>
              <a:t>Utrinki  izobraževanja  </a:t>
            </a:r>
            <a:r>
              <a:rPr lang="sl-SI" sz="5400" dirty="0">
                <a:solidFill>
                  <a:srgbClr val="90C226"/>
                </a:solidFill>
                <a:ea typeface="+mj-ea"/>
                <a:cs typeface="+mj-cs"/>
              </a:rPr>
              <a:t>na </a:t>
            </a:r>
            <a:r>
              <a:rPr lang="sl-SI" sz="5400" dirty="0" smtClean="0">
                <a:solidFill>
                  <a:srgbClr val="90C226"/>
                </a:solidFill>
                <a:ea typeface="+mj-ea"/>
                <a:cs typeface="+mj-cs"/>
              </a:rPr>
              <a:t>   daljavo učencev 2.b razreda</a:t>
            </a:r>
            <a:endParaRPr lang="sl-SI"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5252" y="663389"/>
            <a:ext cx="6655629" cy="39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27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942733">
            <a:off x="337188" y="462905"/>
            <a:ext cx="4110445" cy="3082834"/>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58294">
            <a:off x="5112843" y="342578"/>
            <a:ext cx="2981598" cy="3975463"/>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44982">
            <a:off x="1499497" y="3831366"/>
            <a:ext cx="3824435" cy="2868326"/>
          </a:xfrm>
          <a:prstGeom prst="rect">
            <a:avLst/>
          </a:prstGeom>
        </p:spPr>
      </p:pic>
      <p:pic>
        <p:nvPicPr>
          <p:cNvPr id="5" name="Slika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329018">
            <a:off x="7978640" y="2572469"/>
            <a:ext cx="4234288" cy="3021874"/>
          </a:xfrm>
          <a:prstGeom prst="rect">
            <a:avLst/>
          </a:prstGeom>
        </p:spPr>
      </p:pic>
    </p:spTree>
    <p:extLst>
      <p:ext uri="{BB962C8B-B14F-4D97-AF65-F5344CB8AC3E}">
        <p14:creationId xmlns:p14="http://schemas.microsoft.com/office/powerpoint/2010/main" val="96743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1568">
            <a:off x="351597" y="329169"/>
            <a:ext cx="3573189" cy="4764251"/>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14057">
            <a:off x="4050154" y="2578803"/>
            <a:ext cx="4145530" cy="3109148"/>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49943">
            <a:off x="8468687" y="2068116"/>
            <a:ext cx="3438819" cy="4585092"/>
          </a:xfrm>
          <a:prstGeom prst="rect">
            <a:avLst/>
          </a:prstGeom>
        </p:spPr>
      </p:pic>
    </p:spTree>
    <p:extLst>
      <p:ext uri="{BB962C8B-B14F-4D97-AF65-F5344CB8AC3E}">
        <p14:creationId xmlns:p14="http://schemas.microsoft.com/office/powerpoint/2010/main" val="47562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950" y="3362347"/>
            <a:ext cx="3498462" cy="3426262"/>
          </a:xfrm>
          <a:prstGeom prst="rect">
            <a:avLst/>
          </a:prstGeom>
        </p:spPr>
      </p:pic>
      <p:pic>
        <p:nvPicPr>
          <p:cNvPr id="6" name="Slik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226266" y="1167208"/>
            <a:ext cx="4875494" cy="2742465"/>
          </a:xfrm>
          <a:prstGeom prst="rect">
            <a:avLst/>
          </a:prstGeom>
        </p:spPr>
      </p:pic>
      <p:pic>
        <p:nvPicPr>
          <p:cNvPr id="7" name="Slika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6952" y="2710160"/>
            <a:ext cx="2933174" cy="4147840"/>
          </a:xfrm>
          <a:prstGeom prst="rect">
            <a:avLst/>
          </a:prstGeom>
        </p:spPr>
      </p:pic>
      <p:sp>
        <p:nvSpPr>
          <p:cNvPr id="12" name="Pravokotnik 11"/>
          <p:cNvSpPr/>
          <p:nvPr/>
        </p:nvSpPr>
        <p:spPr>
          <a:xfrm>
            <a:off x="254934" y="100693"/>
            <a:ext cx="6096000" cy="3195555"/>
          </a:xfrm>
          <a:prstGeom prst="rect">
            <a:avLst/>
          </a:prstGeom>
        </p:spPr>
        <p:txBody>
          <a:bodyPr>
            <a:spAutoFit/>
          </a:bodyPr>
          <a:lstStyle/>
          <a:p>
            <a:pPr algn="just">
              <a:lnSpc>
                <a:spcPct val="115000"/>
              </a:lnSpc>
              <a:spcAft>
                <a:spcPts val="1000"/>
              </a:spcAft>
            </a:pPr>
            <a:r>
              <a:rPr lang="sl-SI" dirty="0">
                <a:latin typeface="Times New Roman" panose="02020603050405020304" pitchFamily="18" charset="0"/>
                <a:ea typeface="Calibri" panose="020F0502020204030204" pitchFamily="34" charset="0"/>
                <a:cs typeface="Times New Roman" panose="02020603050405020304" pitchFamily="18" charset="0"/>
              </a:rPr>
              <a:t>ŠPORTNI DAN – POHODNIŠTVO (15.4.2020)</a:t>
            </a:r>
            <a:endParaRPr lang="sl-SI"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sl-SI" dirty="0">
                <a:latin typeface="Times New Roman" panose="02020603050405020304" pitchFamily="18" charset="0"/>
                <a:ea typeface="Calibri" panose="020F0502020204030204" pitchFamily="34" charset="0"/>
                <a:cs typeface="Times New Roman" panose="02020603050405020304" pitchFamily="18" charset="0"/>
              </a:rPr>
              <a:t>V sredo 15.4.2020 smo se z družino odpravili na pohod na Rožnik. Izhodišče smo imeli v Rožni dolini. Ker smo bili v zgodnjih jutranjih urah že na vrhu, je bilo še vse v megli. Kljub temu, da so bile temperature nizke, nas ni zeblo. </a:t>
            </a:r>
            <a:r>
              <a:rPr lang="sl-SI"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sl-SI" dirty="0">
                <a:latin typeface="Times New Roman" panose="02020603050405020304" pitchFamily="18" charset="0"/>
                <a:ea typeface="Calibri" panose="020F0502020204030204" pitchFamily="34" charset="0"/>
                <a:cs typeface="Times New Roman" panose="02020603050405020304" pitchFamily="18" charset="0"/>
              </a:rPr>
              <a:t> Nazaj smo se odpravili proti Tivolskemu gradu. Čez park Tivoli so nas zabavale veveričje vragolije. Od tu smo imeli še nekaj hoje do doma. Imeli smo se zelo lepo</a:t>
            </a:r>
            <a:r>
              <a:rPr lang="sl-SI"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pPr>
            <a:r>
              <a:rPr lang="sl-SI" dirty="0">
                <a:latin typeface="Times New Roman" panose="02020603050405020304" pitchFamily="18" charset="0"/>
                <a:ea typeface="Calibri" panose="020F0502020204030204" pitchFamily="34" charset="0"/>
                <a:cs typeface="Times New Roman" panose="02020603050405020304" pitchFamily="18" charset="0"/>
              </a:rPr>
              <a:t> </a:t>
            </a:r>
            <a:r>
              <a:rPr lang="sl-SI" dirty="0" smtClean="0">
                <a:latin typeface="Times New Roman" panose="02020603050405020304" pitchFamily="18" charset="0"/>
                <a:ea typeface="Calibri" panose="020F0502020204030204" pitchFamily="34" charset="0"/>
                <a:cs typeface="Times New Roman" panose="02020603050405020304" pitchFamily="18" charset="0"/>
              </a:rPr>
              <a:t>                                           Anamarija Kastelic, 2.b</a:t>
            </a:r>
            <a:endParaRPr lang="sl-SI"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31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porabnik\Local Settings\Temporary Internet Files\Content.Word\20200415_071027.jpg"/>
          <p:cNvPicPr/>
          <p:nvPr/>
        </p:nvPicPr>
        <p:blipFill>
          <a:blip r:embed="rId2" cstate="email">
            <a:extLst>
              <a:ext uri="{28A0092B-C50C-407E-A947-70E740481C1C}">
                <a14:useLocalDpi xmlns:a14="http://schemas.microsoft.com/office/drawing/2010/main"/>
              </a:ext>
            </a:extLst>
          </a:blip>
          <a:srcRect/>
          <a:stretch>
            <a:fillRect/>
          </a:stretch>
        </p:blipFill>
        <p:spPr bwMode="auto">
          <a:xfrm rot="5087221">
            <a:off x="-223249" y="486665"/>
            <a:ext cx="3410136" cy="2664822"/>
          </a:xfrm>
          <a:prstGeom prst="rect">
            <a:avLst/>
          </a:prstGeom>
          <a:noFill/>
          <a:ln>
            <a:noFill/>
          </a:ln>
        </p:spPr>
      </p:pic>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49880">
            <a:off x="3335094" y="503826"/>
            <a:ext cx="4474441" cy="5969477"/>
          </a:xfrm>
          <a:prstGeom prst="rect">
            <a:avLst/>
          </a:prstGeom>
        </p:spPr>
      </p:pic>
      <p:pic>
        <p:nvPicPr>
          <p:cNvPr id="5" name="Slika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076484">
            <a:off x="6970201" y="1534144"/>
            <a:ext cx="6314226" cy="3551752"/>
          </a:xfrm>
          <a:prstGeom prst="rect">
            <a:avLst/>
          </a:prstGeom>
        </p:spPr>
      </p:pic>
      <p:pic>
        <p:nvPicPr>
          <p:cNvPr id="6" name="Picture 1" descr="C:\Documents and Settings\Uporabnik\Local Settings\Temporary Internet Files\Content.Word\20200415_070747.jpg"/>
          <p:cNvPicPr/>
          <p:nvPr/>
        </p:nvPicPr>
        <p:blipFill>
          <a:blip r:embed="rId5" cstate="email">
            <a:extLst>
              <a:ext uri="{28A0092B-C50C-407E-A947-70E740481C1C}">
                <a14:useLocalDpi xmlns:a14="http://schemas.microsoft.com/office/drawing/2010/main"/>
              </a:ext>
            </a:extLst>
          </a:blip>
          <a:srcRect/>
          <a:stretch>
            <a:fillRect/>
          </a:stretch>
        </p:blipFill>
        <p:spPr bwMode="auto">
          <a:xfrm rot="5561180">
            <a:off x="266639" y="4127002"/>
            <a:ext cx="3048000" cy="2286000"/>
          </a:xfrm>
          <a:prstGeom prst="rect">
            <a:avLst/>
          </a:prstGeom>
          <a:noFill/>
          <a:ln>
            <a:noFill/>
          </a:ln>
        </p:spPr>
      </p:pic>
    </p:spTree>
    <p:extLst>
      <p:ext uri="{BB962C8B-B14F-4D97-AF65-F5344CB8AC3E}">
        <p14:creationId xmlns:p14="http://schemas.microsoft.com/office/powerpoint/2010/main" val="125408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064439">
            <a:off x="-990271" y="1642223"/>
            <a:ext cx="5778864" cy="3250611"/>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977845">
            <a:off x="3036905" y="1896498"/>
            <a:ext cx="6041360" cy="3398265"/>
          </a:xfrm>
          <a:prstGeom prst="rect">
            <a:avLst/>
          </a:prstGeom>
        </p:spPr>
      </p:pic>
      <p:pic>
        <p:nvPicPr>
          <p:cNvPr id="7" name="Slika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900376">
            <a:off x="7542212" y="1348482"/>
            <a:ext cx="5424425" cy="3122484"/>
          </a:xfrm>
          <a:prstGeom prst="rect">
            <a:avLst/>
          </a:prstGeom>
        </p:spPr>
      </p:pic>
    </p:spTree>
    <p:extLst>
      <p:ext uri="{BB962C8B-B14F-4D97-AF65-F5344CB8AC3E}">
        <p14:creationId xmlns:p14="http://schemas.microsoft.com/office/powerpoint/2010/main" val="114237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07198">
            <a:off x="4143091" y="3137775"/>
            <a:ext cx="4661091" cy="3495818"/>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889620">
            <a:off x="7551199" y="1387978"/>
            <a:ext cx="5446211" cy="3063494"/>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45235">
            <a:off x="241412" y="207132"/>
            <a:ext cx="3753394" cy="5004525"/>
          </a:xfrm>
          <a:prstGeom prst="rect">
            <a:avLst/>
          </a:prstGeom>
        </p:spPr>
      </p:pic>
    </p:spTree>
    <p:extLst>
      <p:ext uri="{BB962C8B-B14F-4D97-AF65-F5344CB8AC3E}">
        <p14:creationId xmlns:p14="http://schemas.microsoft.com/office/powerpoint/2010/main" val="34826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756531">
            <a:off x="-190110" y="2236674"/>
            <a:ext cx="4937054" cy="3702791"/>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47701">
            <a:off x="7810791" y="2051893"/>
            <a:ext cx="3871570" cy="4281694"/>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33306">
            <a:off x="4545499" y="252760"/>
            <a:ext cx="3272087" cy="4362782"/>
          </a:xfrm>
          <a:prstGeom prst="rect">
            <a:avLst/>
          </a:prstGeom>
        </p:spPr>
      </p:pic>
    </p:spTree>
    <p:extLst>
      <p:ext uri="{BB962C8B-B14F-4D97-AF65-F5344CB8AC3E}">
        <p14:creationId xmlns:p14="http://schemas.microsoft.com/office/powerpoint/2010/main" val="70122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825" y="213720"/>
            <a:ext cx="4896939" cy="6529251"/>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1231" y="975359"/>
            <a:ext cx="6412411" cy="4809308"/>
          </a:xfrm>
          <a:prstGeom prst="rect">
            <a:avLst/>
          </a:prstGeom>
        </p:spPr>
      </p:pic>
    </p:spTree>
    <p:extLst>
      <p:ext uri="{BB962C8B-B14F-4D97-AF65-F5344CB8AC3E}">
        <p14:creationId xmlns:p14="http://schemas.microsoft.com/office/powerpoint/2010/main" val="233761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32" y="313509"/>
            <a:ext cx="5937396" cy="4453047"/>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1237" y="2299063"/>
            <a:ext cx="5885286" cy="4413965"/>
          </a:xfrm>
          <a:prstGeom prst="rect">
            <a:avLst/>
          </a:prstGeom>
        </p:spPr>
      </p:pic>
    </p:spTree>
    <p:extLst>
      <p:ext uri="{BB962C8B-B14F-4D97-AF65-F5344CB8AC3E}">
        <p14:creationId xmlns:p14="http://schemas.microsoft.com/office/powerpoint/2010/main" val="183285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739899">
            <a:off x="-716406" y="1480512"/>
            <a:ext cx="5575136" cy="3136015"/>
          </a:xfrm>
          <a:prstGeom prst="rect">
            <a:avLst/>
          </a:prstGeom>
        </p:spPr>
      </p:pic>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223725">
            <a:off x="7262216" y="1964204"/>
            <a:ext cx="5476720" cy="4107541"/>
          </a:xfrm>
          <a:prstGeom prst="rect">
            <a:avLst/>
          </a:prstGeom>
        </p:spPr>
      </p:pic>
      <p:pic>
        <p:nvPicPr>
          <p:cNvPr id="6" name="Slika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639416">
            <a:off x="4118918" y="612091"/>
            <a:ext cx="3430112" cy="3133159"/>
          </a:xfrm>
          <a:prstGeom prst="rect">
            <a:avLst/>
          </a:prstGeom>
        </p:spPr>
      </p:pic>
    </p:spTree>
    <p:extLst>
      <p:ext uri="{BB962C8B-B14F-4D97-AF65-F5344CB8AC3E}">
        <p14:creationId xmlns:p14="http://schemas.microsoft.com/office/powerpoint/2010/main" val="348918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cstate="email">
            <a:extLst>
              <a:ext uri="{28A0092B-C50C-407E-A947-70E740481C1C}">
                <a14:useLocalDpi xmlns:a14="http://schemas.microsoft.com/office/drawing/2010/main"/>
              </a:ext>
            </a:extLst>
          </a:blip>
          <a:srcRect l="-204"/>
          <a:stretch/>
        </p:blipFill>
        <p:spPr>
          <a:xfrm rot="890415">
            <a:off x="653443" y="646881"/>
            <a:ext cx="4323748" cy="4713603"/>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406" y="171785"/>
            <a:ext cx="5520045" cy="3105025"/>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0867" y="3605350"/>
            <a:ext cx="5555758" cy="3125114"/>
          </a:xfrm>
          <a:prstGeom prst="rect">
            <a:avLst/>
          </a:prstGeom>
        </p:spPr>
      </p:pic>
    </p:spTree>
    <p:extLst>
      <p:ext uri="{BB962C8B-B14F-4D97-AF65-F5344CB8AC3E}">
        <p14:creationId xmlns:p14="http://schemas.microsoft.com/office/powerpoint/2010/main" val="336087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545594">
            <a:off x="1500592" y="389478"/>
            <a:ext cx="3422918" cy="6085185"/>
          </a:xfrm>
          <a:prstGeom prst="rect">
            <a:avLst/>
          </a:prstGeom>
        </p:spPr>
      </p:pic>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39426">
            <a:off x="6989398" y="458815"/>
            <a:ext cx="4392300" cy="5856400"/>
          </a:xfrm>
          <a:prstGeom prst="rect">
            <a:avLst/>
          </a:prstGeom>
        </p:spPr>
      </p:pic>
    </p:spTree>
    <p:extLst>
      <p:ext uri="{BB962C8B-B14F-4D97-AF65-F5344CB8AC3E}">
        <p14:creationId xmlns:p14="http://schemas.microsoft.com/office/powerpoint/2010/main" val="288683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649438">
            <a:off x="-125551" y="2093908"/>
            <a:ext cx="4903832" cy="3677874"/>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886203" y="716360"/>
            <a:ext cx="4872448" cy="3654336"/>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782688">
            <a:off x="7640146" y="2378037"/>
            <a:ext cx="4903832" cy="3677875"/>
          </a:xfrm>
          <a:prstGeom prst="rect">
            <a:avLst/>
          </a:prstGeom>
        </p:spPr>
      </p:pic>
    </p:spTree>
    <p:extLst>
      <p:ext uri="{BB962C8B-B14F-4D97-AF65-F5344CB8AC3E}">
        <p14:creationId xmlns:p14="http://schemas.microsoft.com/office/powerpoint/2010/main" val="531019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950501">
            <a:off x="-882652" y="2253153"/>
            <a:ext cx="5659480" cy="3183458"/>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34203">
            <a:off x="4244331" y="1352068"/>
            <a:ext cx="3277144" cy="4369525"/>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862346">
            <a:off x="6999221" y="1550448"/>
            <a:ext cx="6045690" cy="3400701"/>
          </a:xfrm>
          <a:prstGeom prst="rect">
            <a:avLst/>
          </a:prstGeom>
        </p:spPr>
      </p:pic>
    </p:spTree>
    <p:extLst>
      <p:ext uri="{BB962C8B-B14F-4D97-AF65-F5344CB8AC3E}">
        <p14:creationId xmlns:p14="http://schemas.microsoft.com/office/powerpoint/2010/main" val="280364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276440">
            <a:off x="3967301" y="1142999"/>
            <a:ext cx="4467497" cy="2471384"/>
          </a:xfrm>
          <a:prstGeom prst="rect">
            <a:avLst/>
          </a:prstGeom>
        </p:spPr>
      </p:pic>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15218">
            <a:off x="8601407" y="379940"/>
            <a:ext cx="3139438" cy="6278876"/>
          </a:xfrm>
          <a:prstGeom prst="rect">
            <a:avLst/>
          </a:prstGeom>
        </p:spPr>
      </p:pic>
      <p:pic>
        <p:nvPicPr>
          <p:cNvPr id="5" name="Slika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17215">
            <a:off x="413555" y="337414"/>
            <a:ext cx="3173394" cy="6346788"/>
          </a:xfrm>
          <a:prstGeom prst="rect">
            <a:avLst/>
          </a:prstGeom>
        </p:spPr>
      </p:pic>
    </p:spTree>
    <p:extLst>
      <p:ext uri="{BB962C8B-B14F-4D97-AF65-F5344CB8AC3E}">
        <p14:creationId xmlns:p14="http://schemas.microsoft.com/office/powerpoint/2010/main" val="44610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65461" y="117911"/>
            <a:ext cx="7802881" cy="1481431"/>
          </a:xfrm>
          <a:prstGeom prst="rect">
            <a:avLst/>
          </a:prstGeom>
        </p:spPr>
        <p:txBody>
          <a:bodyPr wrap="square">
            <a:spAutoFit/>
          </a:bodyPr>
          <a:lstStyle/>
          <a:p>
            <a:pPr>
              <a:lnSpc>
                <a:spcPct val="115000"/>
              </a:lnSpc>
              <a:spcAft>
                <a:spcPts val="1000"/>
              </a:spcAft>
            </a:pPr>
            <a:r>
              <a:rPr lang="sl-SI" sz="1600" b="1" dirty="0">
                <a:latin typeface="Calibri" panose="020F0502020204030204" pitchFamily="34" charset="0"/>
                <a:ea typeface="Calibri" panose="020F0502020204030204" pitchFamily="34" charset="0"/>
                <a:cs typeface="Times New Roman" panose="02020603050405020304" pitchFamily="18" charset="0"/>
              </a:rPr>
              <a:t>ŠPORTNI DAN: ŠPORTNE </a:t>
            </a:r>
            <a:r>
              <a:rPr lang="sl-SI" sz="1600" b="1" dirty="0" smtClean="0">
                <a:latin typeface="Calibri" panose="020F0502020204030204" pitchFamily="34" charset="0"/>
                <a:ea typeface="Calibri" panose="020F0502020204030204" pitchFamily="34" charset="0"/>
                <a:cs typeface="Times New Roman" panose="02020603050405020304" pitchFamily="18" charset="0"/>
              </a:rPr>
              <a:t>IGRE (4.5.2020</a:t>
            </a:r>
            <a:r>
              <a:rPr lang="sl-SI" sz="1600" b="1" dirty="0">
                <a:latin typeface="Calibri" panose="020F0502020204030204" pitchFamily="34" charset="0"/>
                <a:ea typeface="Calibri" panose="020F0502020204030204" pitchFamily="34" charset="0"/>
                <a:cs typeface="Times New Roman" panose="02020603050405020304" pitchFamily="18" charset="0"/>
              </a:rPr>
              <a:t>)</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600" dirty="0">
                <a:latin typeface="Calibri" panose="020F0502020204030204" pitchFamily="34" charset="0"/>
                <a:ea typeface="Calibri" panose="020F0502020204030204" pitchFamily="34" charset="0"/>
                <a:cs typeface="Times New Roman" panose="02020603050405020304" pitchFamily="18" charset="0"/>
              </a:rPr>
              <a:t>Športni dan je bil zelo zabaven, čeprav sem bila na koncu dneva kar precej utrujena. Spodaj je nekaj slik na katerih izvajam posamezne vaje. Uspešna sem bila tudi pri športnem izzivu</a:t>
            </a:r>
            <a:r>
              <a:rPr lang="sl-SI" sz="16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sl-SI" sz="1600" dirty="0">
                <a:latin typeface="Calibri" panose="020F0502020204030204" pitchFamily="34" charset="0"/>
                <a:ea typeface="Calibri" panose="020F0502020204030204" pitchFamily="34" charset="0"/>
                <a:cs typeface="Times New Roman" panose="02020603050405020304" pitchFamily="18" charset="0"/>
              </a:rPr>
              <a:t> </a:t>
            </a:r>
            <a:r>
              <a:rPr lang="sl-SI" sz="1600" dirty="0" smtClean="0">
                <a:latin typeface="Calibri" panose="020F0502020204030204" pitchFamily="34" charset="0"/>
                <a:ea typeface="Calibri" panose="020F0502020204030204" pitchFamily="34" charset="0"/>
                <a:cs typeface="Times New Roman" panose="02020603050405020304" pitchFamily="18" charset="0"/>
              </a:rPr>
              <a:t>                                                 Anamarija Kastelic, 2.b</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6" descr="C:\Documents and Settings\Uporabnik\Desktop\lastsca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478" y="117911"/>
            <a:ext cx="4541522" cy="6481059"/>
          </a:xfrm>
          <a:prstGeom prst="rect">
            <a:avLst/>
          </a:prstGeom>
          <a:noFill/>
          <a:ln>
            <a:noFill/>
          </a:ln>
        </p:spPr>
      </p:pic>
      <p:pic>
        <p:nvPicPr>
          <p:cNvPr id="6" name="Picture 2" descr="C:\Documents and Settings\Uporabnik\Desktop\20200504_113910.jpg"/>
          <p:cNvPicPr/>
          <p:nvPr/>
        </p:nvPicPr>
        <p:blipFill>
          <a:blip r:embed="rId3" cstate="email">
            <a:extLst>
              <a:ext uri="{28A0092B-C50C-407E-A947-70E740481C1C}">
                <a14:useLocalDpi xmlns:a14="http://schemas.microsoft.com/office/drawing/2010/main"/>
              </a:ext>
            </a:extLst>
          </a:blip>
          <a:srcRect/>
          <a:stretch>
            <a:fillRect/>
          </a:stretch>
        </p:blipFill>
        <p:spPr bwMode="auto">
          <a:xfrm rot="5653788">
            <a:off x="5536767" y="1552195"/>
            <a:ext cx="2691220" cy="1927176"/>
          </a:xfrm>
          <a:prstGeom prst="rect">
            <a:avLst/>
          </a:prstGeom>
          <a:noFill/>
          <a:ln>
            <a:noFill/>
          </a:ln>
        </p:spPr>
      </p:pic>
      <p:pic>
        <p:nvPicPr>
          <p:cNvPr id="7" name="Picture 3" descr="C:\Documents and Settings\Uporabnik\Desktop\20200504_113610.jpg"/>
          <p:cNvPicPr/>
          <p:nvPr/>
        </p:nvPicPr>
        <p:blipFill>
          <a:blip r:embed="rId4" cstate="email">
            <a:extLst>
              <a:ext uri="{28A0092B-C50C-407E-A947-70E740481C1C}">
                <a14:useLocalDpi xmlns:a14="http://schemas.microsoft.com/office/drawing/2010/main"/>
              </a:ext>
            </a:extLst>
          </a:blip>
          <a:srcRect/>
          <a:stretch>
            <a:fillRect/>
          </a:stretch>
        </p:blipFill>
        <p:spPr bwMode="auto">
          <a:xfrm rot="4807635">
            <a:off x="4925138" y="4379401"/>
            <a:ext cx="2613309" cy="2002180"/>
          </a:xfrm>
          <a:prstGeom prst="rect">
            <a:avLst/>
          </a:prstGeom>
          <a:noFill/>
          <a:ln>
            <a:noFill/>
          </a:ln>
        </p:spPr>
      </p:pic>
      <p:pic>
        <p:nvPicPr>
          <p:cNvPr id="8" name="Picture 1" descr="C:\Documents and Settings\Uporabnik\Desktop\20200504_123022.jpg"/>
          <p:cNvPicPr/>
          <p:nvPr/>
        </p:nvPicPr>
        <p:blipFill>
          <a:blip r:embed="rId5" cstate="email">
            <a:extLst>
              <a:ext uri="{28A0092B-C50C-407E-A947-70E740481C1C}">
                <a14:useLocalDpi xmlns:a14="http://schemas.microsoft.com/office/drawing/2010/main"/>
              </a:ext>
            </a:extLst>
          </a:blip>
          <a:srcRect/>
          <a:stretch>
            <a:fillRect/>
          </a:stretch>
        </p:blipFill>
        <p:spPr bwMode="auto">
          <a:xfrm rot="4188350">
            <a:off x="440697" y="4357039"/>
            <a:ext cx="2549525" cy="1911985"/>
          </a:xfrm>
          <a:prstGeom prst="rect">
            <a:avLst/>
          </a:prstGeom>
          <a:noFill/>
          <a:ln>
            <a:noFill/>
          </a:ln>
        </p:spPr>
      </p:pic>
      <p:pic>
        <p:nvPicPr>
          <p:cNvPr id="9" name="Picture 4" descr="C:\Documents and Settings\Uporabnik\Desktop\20200504_113922.jpg"/>
          <p:cNvPicPr/>
          <p:nvPr/>
        </p:nvPicPr>
        <p:blipFill>
          <a:blip r:embed="rId6" cstate="email">
            <a:extLst>
              <a:ext uri="{28A0092B-C50C-407E-A947-70E740481C1C}">
                <a14:useLocalDpi xmlns:a14="http://schemas.microsoft.com/office/drawing/2010/main"/>
              </a:ext>
            </a:extLst>
          </a:blip>
          <a:srcRect/>
          <a:stretch>
            <a:fillRect/>
          </a:stretch>
        </p:blipFill>
        <p:spPr bwMode="auto">
          <a:xfrm rot="5870290">
            <a:off x="-81512" y="1528800"/>
            <a:ext cx="2485390" cy="1864360"/>
          </a:xfrm>
          <a:prstGeom prst="rect">
            <a:avLst/>
          </a:prstGeom>
          <a:noFill/>
          <a:ln>
            <a:noFill/>
          </a:ln>
        </p:spPr>
      </p:pic>
      <p:pic>
        <p:nvPicPr>
          <p:cNvPr id="10" name="Picture 5" descr="C:\Documents and Settings\Uporabnik\Desktop\20200504_123050.jpg"/>
          <p:cNvPicPr/>
          <p:nvPr/>
        </p:nvPicPr>
        <p:blipFill>
          <a:blip r:embed="rId7" cstate="email">
            <a:extLst>
              <a:ext uri="{28A0092B-C50C-407E-A947-70E740481C1C}">
                <a14:useLocalDpi xmlns:a14="http://schemas.microsoft.com/office/drawing/2010/main"/>
              </a:ext>
            </a:extLst>
          </a:blip>
          <a:srcRect/>
          <a:stretch>
            <a:fillRect/>
          </a:stretch>
        </p:blipFill>
        <p:spPr bwMode="auto">
          <a:xfrm rot="6296370">
            <a:off x="2571022" y="2135091"/>
            <a:ext cx="2732316" cy="2113258"/>
          </a:xfrm>
          <a:prstGeom prst="rect">
            <a:avLst/>
          </a:prstGeom>
          <a:noFill/>
          <a:ln>
            <a:noFill/>
          </a:ln>
        </p:spPr>
      </p:pic>
    </p:spTree>
    <p:extLst>
      <p:ext uri="{BB962C8B-B14F-4D97-AF65-F5344CB8AC3E}">
        <p14:creationId xmlns:p14="http://schemas.microsoft.com/office/powerpoint/2010/main" val="311464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136" y="1184367"/>
            <a:ext cx="3501659" cy="4668879"/>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4956" y="1566809"/>
            <a:ext cx="3476084" cy="4634779"/>
          </a:xfrm>
          <a:prstGeom prst="rect">
            <a:avLst/>
          </a:prstGeom>
        </p:spPr>
      </p:pic>
      <p:pic>
        <p:nvPicPr>
          <p:cNvPr id="5" name="Slika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7668" y="2001983"/>
            <a:ext cx="4570415" cy="3427811"/>
          </a:xfrm>
          <a:prstGeom prst="rect">
            <a:avLst/>
          </a:prstGeom>
        </p:spPr>
      </p:pic>
    </p:spTree>
    <p:extLst>
      <p:ext uri="{BB962C8B-B14F-4D97-AF65-F5344CB8AC3E}">
        <p14:creationId xmlns:p14="http://schemas.microsoft.com/office/powerpoint/2010/main" val="41906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36771">
            <a:off x="7190762" y="468546"/>
            <a:ext cx="4424510" cy="5899346"/>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82128">
            <a:off x="471342" y="984218"/>
            <a:ext cx="6088627" cy="3807370"/>
          </a:xfrm>
          <a:prstGeom prst="rect">
            <a:avLst/>
          </a:prstGeom>
        </p:spPr>
      </p:pic>
    </p:spTree>
    <p:extLst>
      <p:ext uri="{BB962C8B-B14F-4D97-AF65-F5344CB8AC3E}">
        <p14:creationId xmlns:p14="http://schemas.microsoft.com/office/powerpoint/2010/main" val="2511727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133280">
            <a:off x="3057018" y="1606472"/>
            <a:ext cx="6299965" cy="3543730"/>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950275">
            <a:off x="-822159" y="1482253"/>
            <a:ext cx="5763359" cy="3241889"/>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903800">
            <a:off x="7130877" y="1997712"/>
            <a:ext cx="5952551" cy="3348310"/>
          </a:xfrm>
          <a:prstGeom prst="rect">
            <a:avLst/>
          </a:prstGeom>
        </p:spPr>
      </p:pic>
    </p:spTree>
    <p:extLst>
      <p:ext uri="{BB962C8B-B14F-4D97-AF65-F5344CB8AC3E}">
        <p14:creationId xmlns:p14="http://schemas.microsoft.com/office/powerpoint/2010/main" val="418560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26151">
            <a:off x="7144349" y="363156"/>
            <a:ext cx="4541530" cy="6055373"/>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76110">
            <a:off x="579773" y="361585"/>
            <a:ext cx="4535696" cy="6047595"/>
          </a:xfrm>
          <a:prstGeom prst="rect">
            <a:avLst/>
          </a:prstGeom>
        </p:spPr>
      </p:pic>
    </p:spTree>
    <p:extLst>
      <p:ext uri="{BB962C8B-B14F-4D97-AF65-F5344CB8AC3E}">
        <p14:creationId xmlns:p14="http://schemas.microsoft.com/office/powerpoint/2010/main" val="270419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831125">
            <a:off x="-127823" y="877581"/>
            <a:ext cx="4458789" cy="3344092"/>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6690">
            <a:off x="4426874" y="348430"/>
            <a:ext cx="4010107" cy="3007580"/>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805046">
            <a:off x="7355146" y="1984587"/>
            <a:ext cx="5599611" cy="3439708"/>
          </a:xfrm>
          <a:prstGeom prst="rect">
            <a:avLst/>
          </a:prstGeom>
        </p:spPr>
      </p:pic>
      <p:pic>
        <p:nvPicPr>
          <p:cNvPr id="5" name="Slika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50932">
            <a:off x="4061119" y="3536666"/>
            <a:ext cx="3966212" cy="2974659"/>
          </a:xfrm>
          <a:prstGeom prst="rect">
            <a:avLst/>
          </a:prstGeom>
        </p:spPr>
      </p:pic>
    </p:spTree>
    <p:extLst>
      <p:ext uri="{BB962C8B-B14F-4D97-AF65-F5344CB8AC3E}">
        <p14:creationId xmlns:p14="http://schemas.microsoft.com/office/powerpoint/2010/main" val="192912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porabnik\Desktop\20200411_100420.jpg"/>
          <p:cNvPicPr/>
          <p:nvPr/>
        </p:nvPicPr>
        <p:blipFill>
          <a:blip r:embed="rId2" cstate="email">
            <a:extLst>
              <a:ext uri="{28A0092B-C50C-407E-A947-70E740481C1C}">
                <a14:useLocalDpi xmlns:a14="http://schemas.microsoft.com/office/drawing/2010/main"/>
              </a:ext>
            </a:extLst>
          </a:blip>
          <a:srcRect/>
          <a:stretch>
            <a:fillRect/>
          </a:stretch>
        </p:blipFill>
        <p:spPr bwMode="auto">
          <a:xfrm rot="4737704">
            <a:off x="-102512" y="2042004"/>
            <a:ext cx="5033560" cy="3937636"/>
          </a:xfrm>
          <a:prstGeom prst="rect">
            <a:avLst/>
          </a:prstGeom>
          <a:noFill/>
          <a:ln>
            <a:noFill/>
          </a:ln>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576665">
            <a:off x="4024883" y="568594"/>
            <a:ext cx="3959497" cy="2969623"/>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971578">
            <a:off x="6716557" y="1511378"/>
            <a:ext cx="5748022" cy="4311016"/>
          </a:xfrm>
          <a:prstGeom prst="rect">
            <a:avLst/>
          </a:prstGeom>
        </p:spPr>
      </p:pic>
    </p:spTree>
    <p:extLst>
      <p:ext uri="{BB962C8B-B14F-4D97-AF65-F5344CB8AC3E}">
        <p14:creationId xmlns:p14="http://schemas.microsoft.com/office/powerpoint/2010/main" val="179301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983741">
            <a:off x="3361489" y="2175657"/>
            <a:ext cx="5784914" cy="3254015"/>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233075">
            <a:off x="-583827" y="1482328"/>
            <a:ext cx="5457129" cy="3069635"/>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40943">
            <a:off x="8595696" y="1639300"/>
            <a:ext cx="3179731" cy="4239640"/>
          </a:xfrm>
          <a:prstGeom prst="rect">
            <a:avLst/>
          </a:prstGeom>
        </p:spPr>
      </p:pic>
    </p:spTree>
    <p:extLst>
      <p:ext uri="{BB962C8B-B14F-4D97-AF65-F5344CB8AC3E}">
        <p14:creationId xmlns:p14="http://schemas.microsoft.com/office/powerpoint/2010/main" val="204231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redmet 1"/>
          <p:cNvGraphicFramePr>
            <a:graphicFrameLocks noChangeAspect="1"/>
          </p:cNvGraphicFramePr>
          <p:nvPr>
            <p:extLst>
              <p:ext uri="{D42A27DB-BD31-4B8C-83A1-F6EECF244321}">
                <p14:modId xmlns:p14="http://schemas.microsoft.com/office/powerpoint/2010/main" val="1058556896"/>
              </p:ext>
            </p:extLst>
          </p:nvPr>
        </p:nvGraphicFramePr>
        <p:xfrm>
          <a:off x="783606" y="0"/>
          <a:ext cx="9788599" cy="6918148"/>
        </p:xfrm>
        <a:graphic>
          <a:graphicData uri="http://schemas.openxmlformats.org/presentationml/2006/ole">
            <mc:AlternateContent xmlns:mc="http://schemas.openxmlformats.org/markup-compatibility/2006">
              <mc:Choice xmlns:v="urn:schemas-microsoft-com:vml" Requires="v">
                <p:oleObj spid="_x0000_s1054" name="Acrobat Document" r:id="rId3" imgW="6415686" imgH="4533492" progId="AcroExch.Document.DC">
                  <p:embed/>
                </p:oleObj>
              </mc:Choice>
              <mc:Fallback>
                <p:oleObj name="Acrobat Document" r:id="rId3" imgW="6415686" imgH="4533492" progId="AcroExch.Document.DC">
                  <p:embed/>
                  <p:pic>
                    <p:nvPicPr>
                      <p:cNvPr id="0" name=""/>
                      <p:cNvPicPr/>
                      <p:nvPr/>
                    </p:nvPicPr>
                    <p:blipFill>
                      <a:blip r:embed="rId4"/>
                      <a:stretch>
                        <a:fillRect/>
                      </a:stretch>
                    </p:blipFill>
                    <p:spPr>
                      <a:xfrm>
                        <a:off x="783606" y="0"/>
                        <a:ext cx="9788599" cy="6918148"/>
                      </a:xfrm>
                      <a:prstGeom prst="rect">
                        <a:avLst/>
                      </a:prstGeom>
                    </p:spPr>
                  </p:pic>
                </p:oleObj>
              </mc:Fallback>
            </mc:AlternateContent>
          </a:graphicData>
        </a:graphic>
      </p:graphicFrame>
    </p:spTree>
    <p:extLst>
      <p:ext uri="{BB962C8B-B14F-4D97-AF65-F5344CB8AC3E}">
        <p14:creationId xmlns:p14="http://schemas.microsoft.com/office/powerpoint/2010/main" val="89582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porabnik\Desktop\20200411_132126.jpg"/>
          <p:cNvPicPr/>
          <p:nvPr/>
        </p:nvPicPr>
        <p:blipFill>
          <a:blip r:embed="rId2" cstate="email">
            <a:extLst>
              <a:ext uri="{28A0092B-C50C-407E-A947-70E740481C1C}">
                <a14:useLocalDpi xmlns:a14="http://schemas.microsoft.com/office/drawing/2010/main"/>
              </a:ext>
            </a:extLst>
          </a:blip>
          <a:srcRect/>
          <a:stretch>
            <a:fillRect/>
          </a:stretch>
        </p:blipFill>
        <p:spPr bwMode="auto">
          <a:xfrm rot="21002126">
            <a:off x="349243" y="3754421"/>
            <a:ext cx="3056572" cy="2684553"/>
          </a:xfrm>
          <a:prstGeom prst="rect">
            <a:avLst/>
          </a:prstGeom>
          <a:noFill/>
          <a:ln>
            <a:noFill/>
          </a:ln>
        </p:spPr>
      </p:pic>
      <p:pic>
        <p:nvPicPr>
          <p:cNvPr id="4" name="Slika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25971" y="1751820"/>
            <a:ext cx="6208244" cy="3492137"/>
          </a:xfrm>
          <a:prstGeom prst="rect">
            <a:avLst/>
          </a:prstGeom>
        </p:spPr>
      </p:pic>
      <p:pic>
        <p:nvPicPr>
          <p:cNvPr id="5" name="Slika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40793">
            <a:off x="1296570" y="427797"/>
            <a:ext cx="4907933" cy="2760713"/>
          </a:xfrm>
          <a:prstGeom prst="rect">
            <a:avLst/>
          </a:prstGeom>
        </p:spPr>
      </p:pic>
      <p:pic>
        <p:nvPicPr>
          <p:cNvPr id="6" name="Slika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83095">
            <a:off x="4034385" y="3574130"/>
            <a:ext cx="4030282" cy="2836128"/>
          </a:xfrm>
          <a:prstGeom prst="rect">
            <a:avLst/>
          </a:prstGeom>
        </p:spPr>
      </p:pic>
    </p:spTree>
    <p:extLst>
      <p:ext uri="{BB962C8B-B14F-4D97-AF65-F5344CB8AC3E}">
        <p14:creationId xmlns:p14="http://schemas.microsoft.com/office/powerpoint/2010/main" val="160259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001507">
            <a:off x="7569313" y="2208179"/>
            <a:ext cx="4968963" cy="3726723"/>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42081">
            <a:off x="315939" y="227603"/>
            <a:ext cx="3882934" cy="5177245"/>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192312">
            <a:off x="2816864" y="1972234"/>
            <a:ext cx="6171289" cy="2998480"/>
          </a:xfrm>
          <a:prstGeom prst="rect">
            <a:avLst/>
          </a:prstGeom>
        </p:spPr>
      </p:pic>
    </p:spTree>
    <p:extLst>
      <p:ext uri="{BB962C8B-B14F-4D97-AF65-F5344CB8AC3E}">
        <p14:creationId xmlns:p14="http://schemas.microsoft.com/office/powerpoint/2010/main" val="101082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73058">
            <a:off x="569329" y="455434"/>
            <a:ext cx="3458392" cy="4611189"/>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755" y="64237"/>
            <a:ext cx="2725783" cy="3634377"/>
          </a:xfrm>
          <a:prstGeom prst="rect">
            <a:avLst/>
          </a:prstGeom>
        </p:spPr>
      </p:pic>
      <p:pic>
        <p:nvPicPr>
          <p:cNvPr id="4" name="Slik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944712">
            <a:off x="7541947" y="1619294"/>
            <a:ext cx="4898936" cy="3674202"/>
          </a:xfrm>
          <a:prstGeom prst="rect">
            <a:avLst/>
          </a:prstGeom>
        </p:spPr>
      </p:pic>
      <p:pic>
        <p:nvPicPr>
          <p:cNvPr id="6" name="Slika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9766" y="3952600"/>
            <a:ext cx="3840481" cy="2880361"/>
          </a:xfrm>
          <a:prstGeom prst="rect">
            <a:avLst/>
          </a:prstGeom>
        </p:spPr>
      </p:pic>
    </p:spTree>
    <p:extLst>
      <p:ext uri="{BB962C8B-B14F-4D97-AF65-F5344CB8AC3E}">
        <p14:creationId xmlns:p14="http://schemas.microsoft.com/office/powerpoint/2010/main" val="49476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949474">
            <a:off x="7177431" y="2008685"/>
            <a:ext cx="6034614" cy="2932073"/>
          </a:xfrm>
          <a:prstGeom prst="rect">
            <a:avLst/>
          </a:prstGeom>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783330">
            <a:off x="-147128" y="898385"/>
            <a:ext cx="4885576" cy="3664182"/>
          </a:xfrm>
          <a:prstGeom prst="rect">
            <a:avLst/>
          </a:prstGeom>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445273">
            <a:off x="4455823" y="201627"/>
            <a:ext cx="4072709" cy="3054532"/>
          </a:xfrm>
          <a:prstGeom prst="rect">
            <a:avLst/>
          </a:prstGeom>
        </p:spPr>
      </p:pic>
      <p:pic>
        <p:nvPicPr>
          <p:cNvPr id="7" name="Slika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054502">
            <a:off x="4862741" y="3699961"/>
            <a:ext cx="3483733" cy="2612800"/>
          </a:xfrm>
          <a:prstGeom prst="rect">
            <a:avLst/>
          </a:prstGeom>
        </p:spPr>
      </p:pic>
    </p:spTree>
    <p:extLst>
      <p:ext uri="{BB962C8B-B14F-4D97-AF65-F5344CB8AC3E}">
        <p14:creationId xmlns:p14="http://schemas.microsoft.com/office/powerpoint/2010/main" val="3461750267"/>
      </p:ext>
    </p:extLst>
  </p:cSld>
  <p:clrMapOvr>
    <a:masterClrMapping/>
  </p:clrMapOvr>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290</TotalTime>
  <Words>152</Words>
  <Application>Microsoft Office PowerPoint</Application>
  <PresentationFormat>Širokozaslonsko</PresentationFormat>
  <Paragraphs>7</Paragraphs>
  <Slides>29</Slides>
  <Notes>0</Notes>
  <HiddenSlides>0</HiddenSlides>
  <MMClips>0</MMClips>
  <ScaleCrop>false</ScaleCrop>
  <HeadingPairs>
    <vt:vector size="8" baseType="variant">
      <vt:variant>
        <vt:lpstr>Uporabljene pisave</vt:lpstr>
      </vt:variant>
      <vt:variant>
        <vt:i4>6</vt:i4>
      </vt:variant>
      <vt:variant>
        <vt:lpstr>Tema</vt:lpstr>
      </vt:variant>
      <vt:variant>
        <vt:i4>1</vt:i4>
      </vt:variant>
      <vt:variant>
        <vt:lpstr>Vdelani OLE strežniki</vt:lpstr>
      </vt:variant>
      <vt:variant>
        <vt:i4>1</vt:i4>
      </vt:variant>
      <vt:variant>
        <vt:lpstr>Naslovi diapozitivov</vt:lpstr>
      </vt:variant>
      <vt:variant>
        <vt:i4>29</vt:i4>
      </vt:variant>
    </vt:vector>
  </HeadingPairs>
  <TitlesOfParts>
    <vt:vector size="37" baseType="lpstr">
      <vt:lpstr>Arial</vt:lpstr>
      <vt:lpstr>Calibri</vt:lpstr>
      <vt:lpstr>Times New Roman</vt:lpstr>
      <vt:lpstr>Trebuchet MS</vt:lpstr>
      <vt:lpstr>Wingdings</vt:lpstr>
      <vt:lpstr>Wingdings 3</vt:lpstr>
      <vt:lpstr>Gladko</vt:lpstr>
      <vt:lpstr>Acrobat Document</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Izobraževanje na daljavo v 2.b</dc:title>
  <dc:creator>uporabnik</dc:creator>
  <cp:lastModifiedBy>admin</cp:lastModifiedBy>
  <cp:revision>39</cp:revision>
  <dcterms:created xsi:type="dcterms:W3CDTF">2020-05-07T14:05:52Z</dcterms:created>
  <dcterms:modified xsi:type="dcterms:W3CDTF">2020-05-12T05:27:19Z</dcterms:modified>
</cp:coreProperties>
</file>