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26" r:id="rId3"/>
  </p:sldMasterIdLst>
  <p:sldIdLst>
    <p:sldId id="270" r:id="rId4"/>
    <p:sldId id="271" r:id="rId5"/>
    <p:sldId id="256" r:id="rId6"/>
    <p:sldId id="257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0047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2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9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3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DDDDDD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DDDDDD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26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4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DDDDDD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DDDDDD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8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6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53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410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1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264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2351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372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2738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2638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206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815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14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6645-7ED3-47DE-B860-FD77F4951EFF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C9A3-22BA-4E01-B027-32FA05E406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4370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2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64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29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7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11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08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04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9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46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87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6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85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DDDDDD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DDDDDD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47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DDDDDD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DDDDDD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78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92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08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8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3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2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2060"/>
          </a:fgClr>
          <a:bgClr>
            <a:schemeClr val="bg2">
              <a:lumMod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6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2060"/>
          </a:fgClr>
          <a:bgClr>
            <a:schemeClr val="bg2">
              <a:lumMod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2060"/>
          </a:fgClr>
          <a:bgClr>
            <a:schemeClr val="bg2">
              <a:lumMod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CAE33AF-2D9E-494D-BFF4-93FA7B90E097}" type="datetimeFigureOut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8. 05. 2020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EFD6FB8-AD30-48D7-B64C-E8656E8D5CE5}" type="slidenum">
              <a:rPr lang="sl-SI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86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2060"/>
          </a:fgClr>
          <a:bgClr>
            <a:schemeClr val="tx2">
              <a:lumMod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154982" y="5485696"/>
            <a:ext cx="12852080" cy="1372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dirty="0" smtClean="0">
                <a:solidFill>
                  <a:srgbClr val="FFC000"/>
                </a:solidFill>
              </a:rPr>
              <a:t>UČENCI 1. B</a:t>
            </a:r>
            <a:endParaRPr lang="sl-SI" sz="4000" dirty="0">
              <a:solidFill>
                <a:srgbClr val="FFC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25720" y="524581"/>
            <a:ext cx="113050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rgbClr val="5F5F5F"/>
                  </a:outerShdw>
                </a:effectLst>
              </a:rPr>
              <a:t>IZOBRAŽEVANJE NA DALJAVO</a:t>
            </a:r>
            <a:endParaRPr lang="sl-SI" sz="6000" b="1" dirty="0">
              <a:ln w="13462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rgbClr val="5F5F5F"/>
                </a:outerShdw>
              </a:effectLst>
            </a:endParaRPr>
          </a:p>
        </p:txBody>
      </p:sp>
      <p:pic>
        <p:nvPicPr>
          <p:cNvPr id="1026" name="Picture 2" descr="Teacher with kids school Premium Vect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346" y="1952129"/>
            <a:ext cx="5004556" cy="3533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2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56" y="42618"/>
            <a:ext cx="2935562" cy="38404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128" y="-14643"/>
            <a:ext cx="2420706" cy="41681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679" y="2748273"/>
            <a:ext cx="1980321" cy="4073802"/>
          </a:xfrm>
          <a:prstGeom prst="rect">
            <a:avLst/>
          </a:prstGeom>
        </p:spPr>
      </p:pic>
      <p:cxnSp>
        <p:nvCxnSpPr>
          <p:cNvPr id="7" name="Raven povezovalnik 6"/>
          <p:cNvCxnSpPr/>
          <p:nvPr/>
        </p:nvCxnSpPr>
        <p:spPr>
          <a:xfrm>
            <a:off x="5766112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8467" y="2938070"/>
            <a:ext cx="2687149" cy="477715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45" y="2610860"/>
            <a:ext cx="2064583" cy="421121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669" y="115710"/>
            <a:ext cx="5539331" cy="292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36" y="33548"/>
            <a:ext cx="2131483" cy="4555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https://webmail.arnes.si/?_task=mail&amp;_action=get&amp;_mbox=INBOX&amp;_uid=29016&amp;_token=t8kCSji4WiIY5JNblWEUkWsxJP429LJB&amp;_part=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293" y="33548"/>
            <a:ext cx="2604617" cy="53401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254" y="0"/>
            <a:ext cx="2806700" cy="3742267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5766112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6274" y="2569472"/>
            <a:ext cx="2317314" cy="4139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772" y="2569472"/>
            <a:ext cx="3104912" cy="413988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600" y="33548"/>
            <a:ext cx="3093820" cy="41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6568" y="3429000"/>
            <a:ext cx="3004939" cy="239462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507" y="3053645"/>
            <a:ext cx="2417524" cy="357293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55" y="406400"/>
            <a:ext cx="5230240" cy="254974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7353" y="87682"/>
            <a:ext cx="2815070" cy="5210828"/>
          </a:xfrm>
          <a:prstGeom prst="rect">
            <a:avLst/>
          </a:prstGeom>
        </p:spPr>
      </p:pic>
      <p:cxnSp>
        <p:nvCxnSpPr>
          <p:cNvPr id="6" name="Raven povezovalnik 5"/>
          <p:cNvCxnSpPr/>
          <p:nvPr/>
        </p:nvCxnSpPr>
        <p:spPr>
          <a:xfrm>
            <a:off x="5766112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107" y="87682"/>
            <a:ext cx="3049494" cy="40659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107" y="2593315"/>
            <a:ext cx="3049494" cy="40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490" y="3843866"/>
            <a:ext cx="4712251" cy="2995136"/>
          </a:xfrm>
          <a:prstGeom prst="rect">
            <a:avLst/>
          </a:prstGeom>
        </p:spPr>
      </p:pic>
      <p:cxnSp>
        <p:nvCxnSpPr>
          <p:cNvPr id="7" name="Raven povezovalnik 6"/>
          <p:cNvCxnSpPr/>
          <p:nvPr/>
        </p:nvCxnSpPr>
        <p:spPr>
          <a:xfrm>
            <a:off x="5766112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12167" y="3360251"/>
            <a:ext cx="2774569" cy="404567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065" y="146756"/>
            <a:ext cx="2877390" cy="383652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11" y="118534"/>
            <a:ext cx="2324429" cy="386474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209" y="146756"/>
            <a:ext cx="3439348" cy="257951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602" y="146755"/>
            <a:ext cx="3582963" cy="36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305" y="0"/>
            <a:ext cx="2908893" cy="387852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469" y="3487320"/>
            <a:ext cx="2494144" cy="3325525"/>
          </a:xfrm>
          <a:prstGeom prst="rect">
            <a:avLst/>
          </a:prstGeom>
        </p:spPr>
      </p:pic>
      <p:pic>
        <p:nvPicPr>
          <p:cNvPr id="2" name="Slika 1" descr="C:\Users\admin\Downloads\IMG_20200405_154019 (2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977" y="112888"/>
            <a:ext cx="2878404" cy="3374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Raven povezovalnik 5"/>
          <p:cNvCxnSpPr/>
          <p:nvPr/>
        </p:nvCxnSpPr>
        <p:spPr>
          <a:xfrm>
            <a:off x="5766112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C:\Users\admin\Downloads\IMG_20200327_190038 (1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49931" y="3527779"/>
            <a:ext cx="3281070" cy="320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C:\Users\admin\Downloads\IMG_20200409_182429 (3)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9" y="-45154"/>
            <a:ext cx="2483623" cy="336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07" y="3614588"/>
            <a:ext cx="2398693" cy="31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84" y="3166533"/>
            <a:ext cx="2246023" cy="3691467"/>
          </a:xfrm>
          <a:prstGeom prst="rect">
            <a:avLst/>
          </a:prstGeom>
        </p:spPr>
      </p:pic>
      <p:cxnSp>
        <p:nvCxnSpPr>
          <p:cNvPr id="5" name="Raven povezovalnik 4"/>
          <p:cNvCxnSpPr/>
          <p:nvPr/>
        </p:nvCxnSpPr>
        <p:spPr>
          <a:xfrm>
            <a:off x="5766112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126" y="2914460"/>
            <a:ext cx="2218241" cy="394354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71" y="99435"/>
            <a:ext cx="5613033" cy="31573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44" y="99435"/>
            <a:ext cx="2654301" cy="40107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293" y="3883578"/>
            <a:ext cx="4730173" cy="29744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071163" y="72025"/>
            <a:ext cx="2671691" cy="42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2060"/>
          </a:fgClr>
          <a:bgClr>
            <a:schemeClr val="tx2">
              <a:lumMod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580" y="-148061"/>
            <a:ext cx="11547566" cy="1075508"/>
          </a:xfrm>
        </p:spPr>
        <p:txBody>
          <a:bodyPr/>
          <a:lstStyle/>
          <a:p>
            <a:r>
              <a:rPr lang="sl-SI" b="1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V ČASU IZOBRAŽEVANJA NA DALJAVO SMO …</a:t>
            </a:r>
            <a:endParaRPr lang="sl-SI" b="1" dirty="0">
              <a:ln w="3175" cmpd="sng"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Oblak 3"/>
          <p:cNvSpPr/>
          <p:nvPr/>
        </p:nvSpPr>
        <p:spPr>
          <a:xfrm>
            <a:off x="79467" y="1805106"/>
            <a:ext cx="3735977" cy="2136950"/>
          </a:xfrm>
          <a:prstGeom prst="cloud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07585" y="2187730"/>
            <a:ext cx="3252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SPOZNAVALI ABECEDO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BRALI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PISALI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POSLUŠALI PRAVLJICE IN PESMICE …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Oblak 5"/>
          <p:cNvSpPr/>
          <p:nvPr/>
        </p:nvSpPr>
        <p:spPr>
          <a:xfrm>
            <a:off x="8011883" y="486324"/>
            <a:ext cx="4180117" cy="1942832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493768" y="804686"/>
            <a:ext cx="3807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SPOZNAVALI ŠTEVILA DO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RAČUNALI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REŠEVALI RAČUNSKE ZGODBE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RISALI LIKE IN ČRTE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BILI OCENJENI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Oblak 7"/>
          <p:cNvSpPr/>
          <p:nvPr/>
        </p:nvSpPr>
        <p:spPr>
          <a:xfrm>
            <a:off x="4629" y="3994415"/>
            <a:ext cx="4272736" cy="2800141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25088" y="4345175"/>
            <a:ext cx="3492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SPOZNAVALI POMLAD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SADILI IN SEJALI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OBLIKOVALI SVOJ VRTIČEK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SKRBELI ZA OKOLJE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SPOZNAVALI SVOJE 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SKRBELI ZA SVOJE ZDRAVJE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OPAZOVALI VREME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rgbClr val="000000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45" y="558760"/>
            <a:ext cx="4497136" cy="2027306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3793124" y="761220"/>
            <a:ext cx="3682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SE IGRALI IN SE VELIKO GIBALI V NARAVI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PLESALI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SE IGRALI Z ŽOGAMI IN UTRJEVALI TEHNIKO META …</a:t>
            </a:r>
            <a:endParaRPr lang="sl-SI" dirty="0">
              <a:solidFill>
                <a:srgbClr val="000000"/>
              </a:solidFill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66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291" y="4451028"/>
            <a:ext cx="4499238" cy="2298391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5295356" y="4749761"/>
            <a:ext cx="3806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PREPEVALI RAZLIČNE PESMI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SE GIBALNO IZRAŽALI OB GLASBI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POSLUŠALI SKLADBE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UTRJEVALI ZNANJE O ORFFOVIH GLASBILIH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rgbClr val="000000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78F36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230" y="2480213"/>
            <a:ext cx="4590770" cy="2248541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8011883" y="2714716"/>
            <a:ext cx="3806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000000"/>
                </a:solidFill>
              </a:rPr>
              <a:t>MEŠALI BARVE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000000"/>
                </a:solidFill>
              </a:rPr>
              <a:t>OBLIKOVALI Z NARAVNIMI MATERIALI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000000"/>
                </a:solidFill>
              </a:rPr>
              <a:t>KIPARILI S PLASTELINOM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000000"/>
                </a:solidFill>
              </a:rPr>
              <a:t>RISALI RAZLIČNE ČRTE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000000"/>
                </a:solidFill>
              </a:rPr>
              <a:t>SESTAVLJALI FIGURO IZ LIKOV</a:t>
            </a:r>
            <a:endParaRPr lang="sl-SI" dirty="0">
              <a:solidFill>
                <a:srgbClr val="000000"/>
              </a:solidFill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695" y="2494202"/>
            <a:ext cx="3465048" cy="2030144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4323053" y="2816542"/>
            <a:ext cx="3448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</a:rPr>
              <a:t>IZVEDLI DNEVE DEJAVNOSTI, KI SO NAS RAZBREMENILI IN OBOGATILI DRUŽINSKE </a:t>
            </a:r>
          </a:p>
          <a:p>
            <a:r>
              <a:rPr lang="sl-SI" dirty="0" smtClean="0">
                <a:solidFill>
                  <a:srgbClr val="000000"/>
                </a:solidFill>
              </a:rPr>
              <a:t>     VEZI</a:t>
            </a:r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1" y="-1"/>
            <a:ext cx="2540839" cy="5226869"/>
          </a:xfrm>
          <a:prstGeom prst="rect">
            <a:avLst/>
          </a:prstGeom>
        </p:spPr>
      </p:pic>
      <p:pic>
        <p:nvPicPr>
          <p:cNvPr id="12" name="Slika 1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98820" y="2908938"/>
            <a:ext cx="2646141" cy="3379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lika 1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6997" y="59766"/>
            <a:ext cx="4755682" cy="268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635" y="-1"/>
            <a:ext cx="3342802" cy="4281070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6370541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ebmail.arnes.si/?_task=mail&amp;_mbox=INBOX&amp;_uid=29176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https://webmail.arnes.si/?_task=mail&amp;_mbox=INBOX&amp;_uid=29176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4" name="Slika 13" descr="C:\Users\admin\Downloads\IMG_6408 (4)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085058" y="3392632"/>
            <a:ext cx="3645743" cy="25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714" y="2617940"/>
            <a:ext cx="2043671" cy="42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278" y="3192859"/>
            <a:ext cx="3003324" cy="40044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4" y="0"/>
            <a:ext cx="2707602" cy="36101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8"/>
          <a:stretch/>
        </p:blipFill>
        <p:spPr>
          <a:xfrm>
            <a:off x="9311565" y="64375"/>
            <a:ext cx="2531726" cy="369961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978" y="185980"/>
            <a:ext cx="2677499" cy="3424156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5998578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204" y="3877693"/>
            <a:ext cx="5014783" cy="28190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445" y="64375"/>
            <a:ext cx="2423772" cy="36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755" y="3478904"/>
            <a:ext cx="2481324" cy="330843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055" y="3929530"/>
            <a:ext cx="3904626" cy="29284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21" y="-1"/>
            <a:ext cx="3024671" cy="4032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368" y="55439"/>
            <a:ext cx="2678152" cy="39774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38"/>
          <a:stretch/>
        </p:blipFill>
        <p:spPr>
          <a:xfrm>
            <a:off x="9285815" y="0"/>
            <a:ext cx="2771866" cy="3865632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6277553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00" y="160688"/>
            <a:ext cx="2490381" cy="44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261" y="396688"/>
            <a:ext cx="2227492" cy="395998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31" y="185560"/>
            <a:ext cx="3990202" cy="22444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780" y="3115159"/>
            <a:ext cx="2771148" cy="36948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8781" y="41766"/>
            <a:ext cx="3123220" cy="296475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600" y="41766"/>
            <a:ext cx="2411379" cy="37364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1" y="4057262"/>
            <a:ext cx="4893797" cy="2752761"/>
          </a:xfrm>
          <a:prstGeom prst="rect">
            <a:avLst/>
          </a:prstGeom>
        </p:spPr>
      </p:pic>
      <p:cxnSp>
        <p:nvCxnSpPr>
          <p:cNvPr id="9" name="Raven povezovalnik 8"/>
          <p:cNvCxnSpPr/>
          <p:nvPr/>
        </p:nvCxnSpPr>
        <p:spPr>
          <a:xfrm>
            <a:off x="6277553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08" y="199645"/>
            <a:ext cx="4579301" cy="34344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048" y="117404"/>
            <a:ext cx="2637536" cy="35167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879" y="117404"/>
            <a:ext cx="2643925" cy="40881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78" y="3446805"/>
            <a:ext cx="2558396" cy="3411195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6277553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376" y="3798676"/>
            <a:ext cx="3403883" cy="278594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" y="3283936"/>
            <a:ext cx="2475512" cy="33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6"/>
          <a:stretch/>
        </p:blipFill>
        <p:spPr>
          <a:xfrm>
            <a:off x="430564" y="146756"/>
            <a:ext cx="4354377" cy="40864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278" y="146758"/>
            <a:ext cx="5746184" cy="359852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669" y="3178684"/>
            <a:ext cx="3374372" cy="36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77" y="82699"/>
            <a:ext cx="2857768" cy="42884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774" y="154073"/>
            <a:ext cx="4220432" cy="3165324"/>
          </a:xfrm>
          <a:prstGeom prst="rect">
            <a:avLst/>
          </a:prstGeom>
        </p:spPr>
      </p:pic>
      <p:cxnSp>
        <p:nvCxnSpPr>
          <p:cNvPr id="7" name="Raven povezovalnik 6"/>
          <p:cNvCxnSpPr/>
          <p:nvPr/>
        </p:nvCxnSpPr>
        <p:spPr>
          <a:xfrm>
            <a:off x="5766112" y="0"/>
            <a:ext cx="0" cy="685800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642" y="329074"/>
            <a:ext cx="3386884" cy="451584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06" y="2555309"/>
            <a:ext cx="2499697" cy="410508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285" y="82699"/>
            <a:ext cx="2297587" cy="40877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774" y="3963405"/>
            <a:ext cx="3595988" cy="26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reža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119</Words>
  <Application>Microsoft Office PowerPoint</Application>
  <PresentationFormat>Širokozaslonsko</PresentationFormat>
  <Paragraphs>33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Mreža</vt:lpstr>
      <vt:lpstr>Officeova tema</vt:lpstr>
      <vt:lpstr>1_Mreža</vt:lpstr>
      <vt:lpstr>PowerPointova predstavitev</vt:lpstr>
      <vt:lpstr>V ČASU IZOBRAŽEVANJA NA DALJAVO SMO 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Microsoftov račun</dc:creator>
  <cp:lastModifiedBy>admin</cp:lastModifiedBy>
  <cp:revision>27</cp:revision>
  <dcterms:created xsi:type="dcterms:W3CDTF">2020-05-06T16:53:49Z</dcterms:created>
  <dcterms:modified xsi:type="dcterms:W3CDTF">2020-05-08T07:50:55Z</dcterms:modified>
</cp:coreProperties>
</file>