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sldIdLst>
    <p:sldId id="256" r:id="rId2"/>
    <p:sldId id="257" r:id="rId3"/>
    <p:sldId id="262" r:id="rId4"/>
    <p:sldId id="268" r:id="rId5"/>
    <p:sldId id="270" r:id="rId6"/>
    <p:sldId id="271" r:id="rId7"/>
    <p:sldId id="274" r:id="rId8"/>
    <p:sldId id="260" r:id="rId9"/>
    <p:sldId id="272" r:id="rId10"/>
    <p:sldId id="273" r:id="rId11"/>
    <p:sldId id="258" r:id="rId12"/>
    <p:sldId id="261" r:id="rId13"/>
    <p:sldId id="266" r:id="rId14"/>
    <p:sldId id="259" r:id="rId15"/>
    <p:sldId id="275" r:id="rId16"/>
    <p:sldId id="263" r:id="rId17"/>
    <p:sldId id="264" r:id="rId18"/>
    <p:sldId id="267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0" autoAdjust="0"/>
    <p:restoredTop sz="94006" autoAdjust="0"/>
  </p:normalViewPr>
  <p:slideViewPr>
    <p:cSldViewPr snapToGrid="0">
      <p:cViewPr varScale="1">
        <p:scale>
          <a:sx n="69" d="100"/>
          <a:sy n="69" d="100"/>
        </p:scale>
        <p:origin x="798" y="60"/>
      </p:cViewPr>
      <p:guideLst/>
    </p:cSldViewPr>
  </p:slideViewPr>
  <p:outlineViewPr>
    <p:cViewPr>
      <p:scale>
        <a:sx n="33" d="100"/>
        <a:sy n="33" d="100"/>
      </p:scale>
      <p:origin x="0" y="-12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5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75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5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45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7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7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8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3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2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9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2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677335"/>
            <a:ext cx="7766936" cy="1151466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ŠOLANJE NA DOMU</a:t>
            </a:r>
            <a:endParaRPr lang="sl-SI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21150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UTRINKI UČENCEV PŠ TEMENICA</a:t>
            </a:r>
          </a:p>
          <a:p>
            <a:pPr algn="ctr"/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1. IN 2. RAZRED, marec – maj, 2020</a:t>
            </a:r>
          </a:p>
          <a:p>
            <a:pPr algn="ctr"/>
            <a:r>
              <a:rPr lang="sl-SI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Avtorji fotografij: starši učencev in </a:t>
            </a:r>
            <a:r>
              <a:rPr lang="sl-SI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učenk             Zbrala in uredila: Lidija Oštir, razredničarka </a:t>
            </a:r>
          </a:p>
          <a:p>
            <a:pPr algn="ctr"/>
            <a:endParaRPr lang="sl-SI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703" y="1515100"/>
            <a:ext cx="2205120" cy="30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15334" y="1354684"/>
            <a:ext cx="5760000" cy="432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14" y="1855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3753" y="4944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l-SI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Skupaj s starši so izvedli različne dneve dejavnosti, med katerimi je bil tudi Športni dan.</a:t>
            </a:r>
            <a:br>
              <a:rPr lang="sl-SI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Raziskovali so okolico domače pokrajine, saj se izven meja domače občine niso smeli odpraviti. </a:t>
            </a:r>
            <a:endParaRPr lang="sl-SI" sz="1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1141" y="2622227"/>
            <a:ext cx="5120000" cy="288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50756" y="2464756"/>
            <a:ext cx="4320000" cy="32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956" y="255746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ita\Pictures\Športni dan-pohod 15.4.2020\IMG_20200415_15423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405" y="2926080"/>
            <a:ext cx="2452143" cy="377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">
            <a:off x="-56596" y="493509"/>
            <a:ext cx="4817620" cy="288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>
            <a:off x="8752593" y="2487399"/>
            <a:ext cx="3156873" cy="396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5906202" y="692359"/>
            <a:ext cx="2804593" cy="49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Nekatere od njih je pot vodila celo do šole. </a:t>
            </a:r>
            <a:b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Malica pred Podružnično šolo v Temenici in počitek pred OŠ Ferda Vesela v Šentvidu sta bila kar dobrodošla. </a:t>
            </a:r>
            <a:endParaRPr lang="sl-SI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20000">
            <a:off x="7506450" y="2038755"/>
            <a:ext cx="5120000" cy="288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17" y="2626996"/>
            <a:ext cx="648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9246" y="462845"/>
            <a:ext cx="8596668" cy="1320800"/>
          </a:xfrm>
        </p:spPr>
        <p:txBody>
          <a:bodyPr>
            <a:normAutofit/>
          </a:bodyPr>
          <a:lstStyle/>
          <a:p>
            <a:r>
              <a:rPr lang="sl-SI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Učenci in </a:t>
            </a:r>
            <a: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učenke so v času šolanja na domu veliko časa preživeli zunaj, na prostem, v naravi. </a:t>
            </a:r>
            <a:endParaRPr lang="sl-SI" sz="16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" name="Picture 5" descr="C:\Users\Anita\Pictures\Športni dan-pohod 15.4.2020\IMG_20200415_17240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60000">
            <a:off x="512469" y="1403123"/>
            <a:ext cx="3680162" cy="452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60000">
            <a:off x="4677163" y="1632859"/>
            <a:ext cx="3238988" cy="4320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0000">
            <a:off x="7656813" y="1723245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0000">
            <a:off x="1569150" y="2678765"/>
            <a:ext cx="3738513" cy="32349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818" y="1371600"/>
            <a:ext cx="2785006" cy="50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84" y="351738"/>
            <a:ext cx="3238988" cy="4320000"/>
          </a:xfrm>
          <a:prstGeom prst="rect">
            <a:avLst/>
          </a:prstGeom>
        </p:spPr>
      </p:pic>
      <p:pic>
        <p:nvPicPr>
          <p:cNvPr id="12" name="Picture 4" descr="C:\Users\Anita\Pictures\Športni dan-pohod 15.4.2020\IMG_20200415_17091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4583">
            <a:off x="550681" y="432181"/>
            <a:ext cx="1766570" cy="235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8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82458" y="2411520"/>
            <a:ext cx="4800000" cy="360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596" y="3600000"/>
            <a:ext cx="2430000" cy="324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458" y="182880"/>
            <a:ext cx="4800000" cy="360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58" y="2184378"/>
            <a:ext cx="3240000" cy="432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955" y="371520"/>
            <a:ext cx="284941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 teh pomladnih tednih pa smo drugače preživeli tudi praznike. Kljub vsemu so pirhi - tako kot v preteklih letih postali takšni - kot smo jih vajeni. </a:t>
            </a:r>
            <a:endParaRPr lang="sl-SI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28339" y="2483686"/>
            <a:ext cx="4320000" cy="324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60000">
            <a:off x="248523" y="2223866"/>
            <a:ext cx="4800000" cy="360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0">
            <a:off x="7368844" y="2301994"/>
            <a:ext cx="539129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Prav tako pa so učenci v času šolanja na domu izvajali različne likovne naloge. </a:t>
            </a:r>
            <a:b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Da vaja dela Mojstra in Mojster dela vajo – zdaj vemo že prav vsi! </a:t>
            </a:r>
            <a:endParaRPr lang="sl-SI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140000">
            <a:off x="-64766" y="2548899"/>
            <a:ext cx="5248364" cy="295220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1270000"/>
            <a:ext cx="2377440" cy="47548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720000">
            <a:off x="4623901" y="3465607"/>
            <a:ext cx="4320000" cy="324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17" y="1270000"/>
            <a:ext cx="413230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40000">
            <a:off x="5384151" y="3403625"/>
            <a:ext cx="2901401" cy="360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">
            <a:off x="330816" y="3615120"/>
            <a:ext cx="4781819" cy="288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8756067" y="3859011"/>
            <a:ext cx="3512108" cy="288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000">
            <a:off x="698959" y="490399"/>
            <a:ext cx="4816189" cy="288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552" y="275196"/>
            <a:ext cx="2499327" cy="360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7276" y="582259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"Zavedanje, kaj vse je možno, je navdih za spremembo, in zmožni smo veliko več, kot si nas večina upa sanjati..."</a:t>
            </a:r>
            <a: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Bruce </a:t>
            </a:r>
            <a:r>
              <a:rPr lang="sl-SI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Parry</a:t>
            </a:r>
            <a:r>
              <a:rPr lang="sl-SI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, raziskovalec 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l-SI" sz="1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Tako na likovnem področju</a:t>
            </a:r>
            <a:endParaRPr lang="sl-SI" sz="18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l-SI" sz="1800" dirty="0">
                <a:solidFill>
                  <a:schemeClr val="accent4"/>
                </a:solidFill>
                <a:latin typeface="Comic Sans MS" panose="030F0702030302020204" pitchFamily="66" charset="0"/>
              </a:rPr>
              <a:t>v</a:t>
            </a:r>
            <a:r>
              <a:rPr lang="sl-SI" sz="1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kuhinji</a:t>
            </a:r>
            <a:endParaRPr lang="sl-SI" sz="18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sl-SI" sz="1800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kot v naravi.</a:t>
            </a:r>
            <a:endParaRPr lang="sl-SI" sz="1800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488" y="3686999"/>
            <a:ext cx="3600000" cy="180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1312" y="3147000"/>
            <a:ext cx="3840000" cy="2880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097" y="3267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Ostanite zdravi!</a:t>
            </a:r>
            <a:endParaRPr lang="sl-SI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00"/>
            <a:ext cx="5760000" cy="43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002" y="609600"/>
            <a:ext cx="4800000" cy="360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143" y="2941589"/>
            <a:ext cx="2225120" cy="360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27738" y="3640000"/>
            <a:ext cx="328317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"Zavedanje, kaj vse je možno, je navdih za spremembo, in zmožni smo veliko več, kot si nas večina upa sanjati..."</a:t>
            </a:r>
            <a:b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           </a:t>
            </a:r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Bruce </a:t>
            </a:r>
            <a:r>
              <a:rPr lang="sl-SI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Parry</a:t>
            </a:r>
            <a:r>
              <a:rPr lang="sl-SI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, raziskovalec </a:t>
            </a:r>
            <a:endParaRPr lang="sl-SI" sz="18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Prvošolci pri matematiki …</a:t>
            </a:r>
            <a:endParaRPr lang="sl-SI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0000">
            <a:off x="7311318" y="2935281"/>
            <a:ext cx="4533057" cy="288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40000">
            <a:off x="3605464" y="2638766"/>
            <a:ext cx="4320000" cy="32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0000">
            <a:off x="287628" y="3088262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 slovenščini …</a:t>
            </a:r>
            <a:endParaRPr lang="sl-SI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0000">
            <a:off x="8299893" y="1535383"/>
            <a:ext cx="4320000" cy="32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350" y="0"/>
            <a:ext cx="2430000" cy="3240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0">
            <a:off x="5788271" y="2301669"/>
            <a:ext cx="2880000" cy="444193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01" y="2179904"/>
            <a:ext cx="53968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Drugošolci pri spoznavanju pisanih črk, zapisih besed in povedi …</a:t>
            </a:r>
            <a:endParaRPr lang="sl-SI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780000">
            <a:off x="8624692" y="289331"/>
            <a:ext cx="3277895" cy="396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843" y="1808990"/>
            <a:ext cx="3532546" cy="50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0000">
            <a:off x="-172822" y="1951662"/>
            <a:ext cx="5280000" cy="3960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000">
            <a:off x="8454964" y="2706849"/>
            <a:ext cx="3243834" cy="38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… prepisih in narekih …</a:t>
            </a:r>
            <a:endParaRPr lang="sl-SI" sz="18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>
          <a:xfrm>
            <a:off x="2977652" y="3163338"/>
            <a:ext cx="2927350" cy="3093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>
          <a:xfrm>
            <a:off x="552897" y="2043662"/>
            <a:ext cx="2946794" cy="358933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0000">
            <a:off x="6369549" y="1229400"/>
            <a:ext cx="5760000" cy="432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49" y="1216338"/>
            <a:ext cx="3999715" cy="504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389" y="3619703"/>
            <a:ext cx="4308779" cy="288000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788" y="32509"/>
            <a:ext cx="331398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0000">
            <a:off x="86795" y="1515291"/>
            <a:ext cx="3780000" cy="5040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66" y="0"/>
            <a:ext cx="4861856" cy="360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183" y="2538000"/>
            <a:ext cx="492681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 vseh teh tednih pa je bilo časa več kot dovolj tudi za ustvarjanje v kuhinji, kjer je vedno zanimivo in zabavno, četudi je pri pospravljanju kasneje potrebna pomoč odraslih ...</a:t>
            </a:r>
            <a:endParaRPr lang="sl-SI" sz="1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9998" y="2521200"/>
            <a:ext cx="4320000" cy="324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13" y="3388404"/>
            <a:ext cx="5040000" cy="2520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81001" y="2390000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Čeprav znajo marsikaj pospraviti in narediti otroci že kar sami … </a:t>
            </a:r>
            <a:endParaRPr lang="sl-SI" sz="18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208" y="1178287"/>
            <a:ext cx="7200000" cy="360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00" y="3841195"/>
            <a:ext cx="4800000" cy="301155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01" y="1036622"/>
            <a:ext cx="3868207" cy="521971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203" y="3906973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390</Words>
  <Application>Microsoft Office PowerPoint</Application>
  <PresentationFormat>Širokozaslonsko</PresentationFormat>
  <Paragraphs>21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Comic Sans MS</vt:lpstr>
      <vt:lpstr>Trebuchet MS</vt:lpstr>
      <vt:lpstr>Wingdings 3</vt:lpstr>
      <vt:lpstr>Gladko</vt:lpstr>
      <vt:lpstr>                                                                 ŠOLANJE NA DOMU</vt:lpstr>
      <vt:lpstr>"Zavedanje, kaj vse je možno, je navdih za spremembo, in zmožni smo veliko več, kot si nas večina upa sanjati..."                                                                                                     Bruce Parry, raziskovalec </vt:lpstr>
      <vt:lpstr>"Zavedanje, kaj vse je možno, je navdih za spremembo, in zmožni smo veliko več, kot si nas večina upa sanjati..."                                                                                     Bruce Parry, raziskovalec </vt:lpstr>
      <vt:lpstr>in slovenščini …</vt:lpstr>
      <vt:lpstr>Drugošolci pri spoznavanju pisanih črk, zapisih besed in povedi …</vt:lpstr>
      <vt:lpstr> … prepisih in narekih …</vt:lpstr>
      <vt:lpstr>PowerPointova predstavitev</vt:lpstr>
      <vt:lpstr>V vseh teh tednih pa je bilo časa več kot dovolj tudi za ustvarjanje v kuhinji, kjer je vedno zanimivo in zabavno, četudi je pri pospravljanju kasneje potrebna pomoč odraslih ...</vt:lpstr>
      <vt:lpstr>Čeprav znajo marsikaj pospraviti in narediti otroci že kar sami … </vt:lpstr>
      <vt:lpstr>PowerPointova predstavitev</vt:lpstr>
      <vt:lpstr>Skupaj s starši so izvedli različne dneve dejavnosti, med katerimi je bil tudi Športni dan. Raziskovali so okolico domače pokrajine, saj se izven meja domače občine niso smeli odpraviti. </vt:lpstr>
      <vt:lpstr>PowerPointova predstavitev</vt:lpstr>
      <vt:lpstr>Nekatere od njih je pot vodila celo do šole.  Malica pred Podružnično šolo v Temenici in počitek pred OŠ Ferda Vesela v Šentvidu sta bila kar dobrodošla. </vt:lpstr>
      <vt:lpstr>Učenci in učenke so v času šolanja na domu veliko časa preživeli zunaj, na prostem, v naravi. </vt:lpstr>
      <vt:lpstr>PowerPointova predstavitev</vt:lpstr>
      <vt:lpstr>PowerPointova predstavitev</vt:lpstr>
      <vt:lpstr>V teh pomladnih tednih pa smo drugače preživeli tudi praznike. Kljub vsemu so pirhi - tako kot v preteklih letih postali takšni - kot smo jih vajeni. </vt:lpstr>
      <vt:lpstr>Prav tako pa so učenci v času šolanja na domu izvajali različne likovne naloge.  Da vaja dela Mojstra in Mojster dela vajo – zdaj vemo že prav vsi! </vt:lpstr>
      <vt:lpstr>PowerPointova predstavitev</vt:lpstr>
      <vt:lpstr>Ostanite zdravi!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lidija</dc:creator>
  <cp:lastModifiedBy>admin</cp:lastModifiedBy>
  <cp:revision>31</cp:revision>
  <dcterms:created xsi:type="dcterms:W3CDTF">2020-05-12T13:53:26Z</dcterms:created>
  <dcterms:modified xsi:type="dcterms:W3CDTF">2020-05-13T05:59:11Z</dcterms:modified>
</cp:coreProperties>
</file>