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83" r:id="rId5"/>
    <p:sldId id="259" r:id="rId6"/>
    <p:sldId id="284" r:id="rId7"/>
    <p:sldId id="262" r:id="rId8"/>
    <p:sldId id="285" r:id="rId9"/>
    <p:sldId id="263" r:id="rId10"/>
    <p:sldId id="286" r:id="rId11"/>
    <p:sldId id="266" r:id="rId12"/>
    <p:sldId id="287" r:id="rId13"/>
    <p:sldId id="267" r:id="rId14"/>
    <p:sldId id="288" r:id="rId15"/>
    <p:sldId id="264" r:id="rId16"/>
    <p:sldId id="279" r:id="rId17"/>
    <p:sldId id="265" r:id="rId18"/>
    <p:sldId id="280" r:id="rId19"/>
    <p:sldId id="260" r:id="rId20"/>
    <p:sldId id="281" r:id="rId21"/>
    <p:sldId id="269" r:id="rId22"/>
    <p:sldId id="282" r:id="rId23"/>
    <p:sldId id="270" r:id="rId24"/>
    <p:sldId id="289" r:id="rId25"/>
    <p:sldId id="271" r:id="rId26"/>
    <p:sldId id="290" r:id="rId27"/>
    <p:sldId id="268" r:id="rId28"/>
    <p:sldId id="272" r:id="rId29"/>
    <p:sldId id="261" r:id="rId30"/>
    <p:sldId id="273" r:id="rId31"/>
    <p:sldId id="274" r:id="rId32"/>
    <p:sldId id="276" r:id="rId33"/>
    <p:sldId id="275" r:id="rId34"/>
    <p:sldId id="277" r:id="rId3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2540" autoAdjust="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 trikotni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rostoročn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Prostoročn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Prostoročn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aven povezovalnik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grada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  <p:sp>
        <p:nvSpPr>
          <p:cNvPr id="7" name="Škarnic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Škarnic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8" name="Prostoročn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rostoročn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otni trikotni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aven povezovalnik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Škarnic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Škarnic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očn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ročn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kotni trikotni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aven povezovalnik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grada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Ograda besedila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0CDB538-15FB-4E5C-AA45-00CB927CB98F}" type="datetimeFigureOut">
              <a:rPr lang="sl-SI" smtClean="0"/>
              <a:t>12. 05. 2020</a:t>
            </a:fld>
            <a:endParaRPr lang="sl-SI"/>
          </a:p>
        </p:txBody>
      </p:sp>
      <p:sp>
        <p:nvSpPr>
          <p:cNvPr id="22" name="Ograda no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5DEDFD7-9B63-4C4B-A859-A2DF33FD4A11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1E80d9lg05Q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3150095"/>
          </a:xfrm>
        </p:spPr>
        <p:txBody>
          <a:bodyPr/>
          <a:lstStyle/>
          <a:p>
            <a:r>
              <a:rPr lang="sl-SI" dirty="0" smtClean="0">
                <a:hlinkClick r:id="rId4"/>
              </a:rPr>
              <a:t>Korona utrinki </a:t>
            </a:r>
            <a:r>
              <a:rPr lang="sl-SI" dirty="0">
                <a:hlinkClick r:id="rId4"/>
              </a:rPr>
              <a:t/>
            </a:r>
            <a:br>
              <a:rPr lang="sl-SI" dirty="0">
                <a:hlinkClick r:id="rId4"/>
              </a:rPr>
            </a:br>
            <a:r>
              <a:rPr lang="sl-SI" dirty="0" smtClean="0">
                <a:hlinkClick r:id="rId4"/>
              </a:rPr>
              <a:t>iz 3. 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698851" y="5227353"/>
            <a:ext cx="1439742" cy="465465"/>
          </a:xfrm>
        </p:spPr>
        <p:txBody>
          <a:bodyPr>
            <a:normAutofit/>
          </a:bodyPr>
          <a:lstStyle/>
          <a:p>
            <a:r>
              <a:rPr lang="sl-SI" sz="1600" i="1" dirty="0" smtClean="0">
                <a:solidFill>
                  <a:schemeClr val="bg1"/>
                </a:solidFill>
              </a:rPr>
              <a:t>Maj 2020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Tina\Desktop\AVATARJI\276bb4e71ef39d2253304002af90ee9789f6dcbb24aeedbd82b594117d2c372b.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980727"/>
            <a:ext cx="2303153" cy="230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bro_jutro_zivljenj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5893" y="5509200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657" y="980727"/>
            <a:ext cx="3398832" cy="364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8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14:prism isInverted="1"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 JAN in SARA</a:t>
            </a:r>
            <a:endParaRPr lang="sl-SI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096852"/>
            <a:ext cx="386301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2132856"/>
            <a:ext cx="216024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78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JULIJA in AŽBEJ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43499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772" y="2132856"/>
            <a:ext cx="216024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146" y="2204864"/>
            <a:ext cx="432048" cy="95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0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JULIJA in AŽBEJ</a:t>
            </a:r>
            <a:endParaRPr lang="sl-SI" dirty="0"/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204864"/>
            <a:ext cx="4452615" cy="288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2570964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1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LARA in LUKA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2060848"/>
            <a:ext cx="3399224" cy="254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654874"/>
            <a:ext cx="2880320" cy="368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4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LARA in LUKA</a:t>
            </a:r>
            <a:endParaRPr lang="sl-SI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492896"/>
            <a:ext cx="4069239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278216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INES in VID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1641846" cy="353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988840"/>
            <a:ext cx="2448272" cy="279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2907" y="1626706"/>
            <a:ext cx="553229" cy="101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INES in VID</a:t>
            </a:r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72725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201019"/>
            <a:ext cx="3590925" cy="2524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MIHA in ZALA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882087"/>
            <a:ext cx="2317292" cy="327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grada vsebine 7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2062141"/>
            <a:ext cx="3096344" cy="291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701292" y="1795176"/>
            <a:ext cx="802479" cy="176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9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MIHA in ZALA</a:t>
            </a:r>
            <a:endParaRPr lang="sl-SI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4111739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284984"/>
            <a:ext cx="3654896" cy="300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2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MATIJA in ALJA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279917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2696443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548661" y="1390609"/>
            <a:ext cx="1029282" cy="117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7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452320" y="5733256"/>
            <a:ext cx="720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i="1" dirty="0"/>
              <a:t>Zala</a:t>
            </a:r>
          </a:p>
        </p:txBody>
      </p:sp>
      <p:pic>
        <p:nvPicPr>
          <p:cNvPr id="4" name="Picture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60649"/>
            <a:ext cx="7632848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4000">
        <p14:prism isInverted="1"/>
      </p:transition>
    </mc:Choice>
    <mc:Fallback xmlns="">
      <p:transition advClick="0" advTm="2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MATIJA in ALJA</a:t>
            </a:r>
            <a:endParaRPr lang="sl-SI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844823"/>
            <a:ext cx="3272765" cy="3905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273" y="2636912"/>
            <a:ext cx="3435313" cy="254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TRISTAN MAJ in MAJA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916832"/>
            <a:ext cx="2630884" cy="36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803" y="1916832"/>
            <a:ext cx="2906241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802" y="1916832"/>
            <a:ext cx="943957" cy="20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991579"/>
            <a:ext cx="6096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0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TRISTAN MAJ in MAJA</a:t>
            </a:r>
            <a:endParaRPr lang="sl-SI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2664296" cy="3659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5" y="1916832"/>
            <a:ext cx="264776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5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AŽBE in ROK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1916832"/>
            <a:ext cx="2097383" cy="338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752" y="1599529"/>
            <a:ext cx="1423329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1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AŽBE in ROK</a:t>
            </a:r>
            <a:endParaRPr lang="sl-SI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837257"/>
            <a:ext cx="2592288" cy="3551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844823"/>
            <a:ext cx="2559600" cy="3408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2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GAŠPER in KARIN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787771"/>
            <a:ext cx="2288678" cy="3604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0069" y="1772816"/>
            <a:ext cx="206792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8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GAŠPER in KARIN</a:t>
            </a:r>
            <a:endParaRPr lang="sl-S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835">
            <a:off x="1255088" y="1508887"/>
            <a:ext cx="3186624" cy="4345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678" y="1700808"/>
            <a:ext cx="2962910" cy="3963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1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Bodi  sonce, ne  bodi   dež.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Bodi  zarja, ki  gori.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Bodi  mesec, ki  žari.                                                                                                                                                           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Ne  bodi veter, ki piha  dež.                                                                                                                                                        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Ne bodi zima,  ki nima konca.                                                                                                                                              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Ne bodi  pomlad, ki ne blesti.                                                                                                                                                     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Bodi poletje, ki  žari.                                                                                                                                                                       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Bodi  jesen, ki  rodi.                                   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Bodi  pesem, ki  gre do dna.                                                                                                                                                      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sl-SI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09728" indent="0" algn="ctr">
              <a:buNone/>
            </a:pPr>
            <a:r>
              <a:rPr lang="sl-SI" sz="1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Sara </a:t>
            </a:r>
            <a:endParaRPr lang="sl-SI" sz="1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43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Veliko ustvarjanja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4" name="Ograda vsebine 5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675322"/>
            <a:ext cx="1924319" cy="1790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643955"/>
            <a:ext cx="2088232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364" y="3610880"/>
            <a:ext cx="1786524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50" y="1340768"/>
            <a:ext cx="2902585" cy="19615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522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vsebine 6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97" y="908720"/>
            <a:ext cx="309634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908720"/>
            <a:ext cx="328537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5976" y="4160910"/>
            <a:ext cx="1680079" cy="1473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Slika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045916"/>
            <a:ext cx="2226945" cy="1809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992" y="4160910"/>
            <a:ext cx="2882625" cy="1296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PIJA in JAKOB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796812"/>
            <a:ext cx="2759954" cy="333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1628800"/>
            <a:ext cx="317445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1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01360"/>
            <a:ext cx="2312369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7618" y="4127892"/>
            <a:ext cx="2039451" cy="1953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3" y="817522"/>
            <a:ext cx="1544061" cy="2664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962" y="817522"/>
            <a:ext cx="1822124" cy="2748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Slika 8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3" y="3909659"/>
            <a:ext cx="1663388" cy="2560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94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2368545" cy="2409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853" y="3054911"/>
            <a:ext cx="4536504" cy="32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5207" y="3493728"/>
            <a:ext cx="1659673" cy="23908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1335" y="967568"/>
            <a:ext cx="2375539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81" y="737814"/>
            <a:ext cx="3101999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3717032"/>
            <a:ext cx="2808312" cy="2048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81" y="3591818"/>
            <a:ext cx="4087272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1" y="620854"/>
            <a:ext cx="3240362" cy="2754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grada vsebine 9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5617" y="982931"/>
            <a:ext cx="2808312" cy="252028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Slika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077072"/>
            <a:ext cx="2634000" cy="19258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077072"/>
            <a:ext cx="2801756" cy="1986308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980728"/>
            <a:ext cx="349809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 fontScale="90000"/>
          </a:bodyPr>
          <a:lstStyle/>
          <a:p>
            <a:pPr algn="r"/>
            <a:r>
              <a:rPr lang="sl-SI" sz="2800" dirty="0" smtClean="0">
                <a:solidFill>
                  <a:schemeClr val="accent1"/>
                </a:solidFill>
              </a:rPr>
              <a:t>Učenci, odlično opravljate izobraževanje na daljavo. Starši, hvala vam za pomoč.</a:t>
            </a:r>
            <a:r>
              <a:rPr lang="sl-SI" sz="1400" dirty="0" smtClean="0"/>
              <a:t/>
            </a:r>
            <a:br>
              <a:rPr lang="sl-SI" sz="1400" dirty="0" smtClean="0"/>
            </a:br>
            <a:r>
              <a:rPr lang="sl-SI" sz="1400" dirty="0"/>
              <a:t/>
            </a:r>
            <a:br>
              <a:rPr lang="sl-SI" sz="1400" dirty="0"/>
            </a:br>
            <a:r>
              <a:rPr lang="sl-SI" sz="1400" dirty="0" smtClean="0"/>
              <a:t>Ostanimo zdravi.</a:t>
            </a:r>
            <a:br>
              <a:rPr lang="sl-SI" sz="1400" dirty="0" smtClean="0"/>
            </a:br>
            <a:r>
              <a:rPr lang="sl-SI" sz="1400" dirty="0" smtClean="0"/>
              <a:t/>
            </a:r>
            <a:br>
              <a:rPr lang="sl-SI" sz="1400" dirty="0" smtClean="0"/>
            </a:br>
            <a:r>
              <a:rPr lang="sl-SI" sz="1400" dirty="0"/>
              <a:t>u</a:t>
            </a:r>
            <a:r>
              <a:rPr lang="sl-SI" sz="1400" dirty="0" smtClean="0"/>
              <a:t>čiteljica Tina</a:t>
            </a:r>
            <a:endParaRPr lang="sl-SI" sz="1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61704">
            <a:off x="1007565" y="1756940"/>
            <a:ext cx="3806687" cy="379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678" y="2204864"/>
            <a:ext cx="186690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131840" y="5517232"/>
            <a:ext cx="371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Ne pozabite tudi na </a:t>
            </a:r>
            <a:r>
              <a:rPr lang="sl-SI" b="1" dirty="0" smtClean="0">
                <a:solidFill>
                  <a:schemeClr val="accent1"/>
                </a:solidFill>
              </a:rPr>
              <a:t>sprostitev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716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PIJA in JAKOB</a:t>
            </a:r>
            <a:endParaRPr lang="sl-SI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2088232" cy="308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180875"/>
            <a:ext cx="3528392" cy="254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6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JURIJ in NIK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476587"/>
            <a:ext cx="2358137" cy="432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655"/>
          <a:stretch/>
        </p:blipFill>
        <p:spPr bwMode="auto">
          <a:xfrm>
            <a:off x="1907704" y="1484784"/>
            <a:ext cx="1872208" cy="491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22305" y="1850703"/>
            <a:ext cx="13414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6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JURIJ in NIK</a:t>
            </a:r>
            <a:endParaRPr lang="sl-SI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438064"/>
            <a:ext cx="2952328" cy="2221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938358"/>
            <a:ext cx="2448272" cy="3407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0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00B0F0"/>
                </a:solidFill>
              </a:rPr>
              <a:t>JULITA in ERIK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00942"/>
            <a:ext cx="3528392" cy="337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206403" y="1564991"/>
            <a:ext cx="786208" cy="173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877" y="2022921"/>
            <a:ext cx="2952328" cy="34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JULITA in ERIK</a:t>
            </a:r>
            <a:endParaRPr lang="sl-SI" dirty="0"/>
          </a:p>
        </p:txBody>
      </p:sp>
      <p:pic>
        <p:nvPicPr>
          <p:cNvPr id="4" name="Ograda vsebine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227102"/>
            <a:ext cx="3672408" cy="300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304" y="2227102"/>
            <a:ext cx="4146817" cy="2889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7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14:prism isInverted="1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rgbClr val="00B0F0"/>
                </a:solidFill>
              </a:rPr>
              <a:t>JAN in SARA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2308975" cy="370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019247"/>
            <a:ext cx="356457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2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14:prism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ekanje">
  <a:themeElements>
    <a:clrScheme name="Stek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k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tek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343</TotalTime>
  <Words>182</Words>
  <Application>Microsoft Office PowerPoint</Application>
  <PresentationFormat>Diaprojekcija na zaslonu (4:3)</PresentationFormat>
  <Paragraphs>41</Paragraphs>
  <Slides>34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40" baseType="lpstr">
      <vt:lpstr>Arabic Typesetting</vt:lpstr>
      <vt:lpstr>Lucida Sans Unicode</vt:lpstr>
      <vt:lpstr>Verdana</vt:lpstr>
      <vt:lpstr>Wingdings 2</vt:lpstr>
      <vt:lpstr>Wingdings 3</vt:lpstr>
      <vt:lpstr>Stekanje</vt:lpstr>
      <vt:lpstr>Korona utrinki  iz 3. a</vt:lpstr>
      <vt:lpstr>PowerPointova predstavitev</vt:lpstr>
      <vt:lpstr>PIJA in JAKOB</vt:lpstr>
      <vt:lpstr>PIJA in JAKOB</vt:lpstr>
      <vt:lpstr>JURIJ in NIK</vt:lpstr>
      <vt:lpstr>JURIJ in NIK</vt:lpstr>
      <vt:lpstr>JULITA in ERIK</vt:lpstr>
      <vt:lpstr>JULITA in ERIK</vt:lpstr>
      <vt:lpstr>JAN in SARA</vt:lpstr>
      <vt:lpstr> JAN in SARA</vt:lpstr>
      <vt:lpstr>JULIJA in AŽBEJ</vt:lpstr>
      <vt:lpstr>JULIJA in AŽBEJ</vt:lpstr>
      <vt:lpstr>LARA in LUKA</vt:lpstr>
      <vt:lpstr>LARA in LUKA</vt:lpstr>
      <vt:lpstr>INES in VID</vt:lpstr>
      <vt:lpstr>INES in VID</vt:lpstr>
      <vt:lpstr>MIHA in ZALA</vt:lpstr>
      <vt:lpstr>MIHA in ZALA</vt:lpstr>
      <vt:lpstr>MATIJA in ALJA</vt:lpstr>
      <vt:lpstr>MATIJA in ALJA</vt:lpstr>
      <vt:lpstr>TRISTAN MAJ in MAJA</vt:lpstr>
      <vt:lpstr>TRISTAN MAJ in MAJA</vt:lpstr>
      <vt:lpstr>AŽBE in ROK</vt:lpstr>
      <vt:lpstr>AŽBE in ROK</vt:lpstr>
      <vt:lpstr>GAŠPER in KARIN</vt:lpstr>
      <vt:lpstr>GAŠPER in KARIN</vt:lpstr>
      <vt:lpstr>PowerPointova predstavitev</vt:lpstr>
      <vt:lpstr>Veliko ustvarjanja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Učenci, odlično opravljate izobraževanje na daljavo. Starši, hvala vam za pomoč.  Ostanimo zdravi.  učiteljica Tina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Korona utrinki iz 3. a</dc:title>
  <dc:creator>Tina Orač Gornik</dc:creator>
  <cp:lastModifiedBy>admin</cp:lastModifiedBy>
  <cp:revision>48</cp:revision>
  <dcterms:created xsi:type="dcterms:W3CDTF">2020-05-06T06:48:10Z</dcterms:created>
  <dcterms:modified xsi:type="dcterms:W3CDTF">2020-05-12T05:28:18Z</dcterms:modified>
</cp:coreProperties>
</file>