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78F367"/>
    <a:srgbClr val="FFCC66"/>
    <a:srgbClr val="FFFF66"/>
    <a:srgbClr val="FF99FF"/>
    <a:srgbClr val="CC99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365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321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3493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5406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563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9468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24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7521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115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057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493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407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169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665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778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953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CAE33AF-2D9E-494D-BFF4-93FA7B90E097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EFD6FB8-AD30-48D7-B64C-E8656E8D5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304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CAE33AF-2D9E-494D-BFF4-93FA7B90E097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EFD6FB8-AD30-48D7-B64C-E8656E8D5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8221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9.jpeg"/><Relationship Id="rId7" Type="http://schemas.openxmlformats.org/officeDocument/2006/relationships/image" Target="../media/image25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1.jpeg"/><Relationship Id="rId7" Type="http://schemas.openxmlformats.org/officeDocument/2006/relationships/image" Target="../media/image25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740922" y="5175068"/>
            <a:ext cx="8956176" cy="244057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rgbClr val="FFC000"/>
                </a:solidFill>
              </a:rPr>
              <a:t>V GLAVNIH VLOGAH: UČENCI 1. A</a:t>
            </a: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25720" y="524581"/>
            <a:ext cx="1139085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FOTOUTRINKI </a:t>
            </a:r>
          </a:p>
          <a:p>
            <a:pPr algn="ctr"/>
            <a:r>
              <a:rPr lang="sl-SI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ŠOLANJA DOMA</a:t>
            </a:r>
            <a:endParaRPr lang="sl-SI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641" y="2594202"/>
            <a:ext cx="3163010" cy="346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89" y="179701"/>
            <a:ext cx="2863146" cy="3817529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867" y="3240250"/>
            <a:ext cx="2874991" cy="340093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290" y="1096326"/>
            <a:ext cx="2801983" cy="373597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14803" y="711968"/>
            <a:ext cx="3670663" cy="275299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0794" y="3082096"/>
            <a:ext cx="4030615" cy="3717243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9"/>
          <a:stretch/>
        </p:blipFill>
        <p:spPr>
          <a:xfrm rot="5400000">
            <a:off x="9191065" y="163971"/>
            <a:ext cx="2547255" cy="305343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228" y="-39925"/>
            <a:ext cx="97544" cy="69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29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29384" y="3613007"/>
            <a:ext cx="3840477" cy="244852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6" y="62962"/>
            <a:ext cx="5073895" cy="285406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868" y="3002838"/>
            <a:ext cx="2791793" cy="3735614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44690" y="2335074"/>
            <a:ext cx="3844540" cy="229859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95176" y="2884976"/>
            <a:ext cx="4406243" cy="3304682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29"/>
          <a:stretch/>
        </p:blipFill>
        <p:spPr>
          <a:xfrm rot="5400000">
            <a:off x="8807856" y="21743"/>
            <a:ext cx="2699950" cy="278238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228" y="-39925"/>
            <a:ext cx="97544" cy="69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2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9157" y="3747214"/>
            <a:ext cx="3220731" cy="2799134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12272" y="473528"/>
            <a:ext cx="3788230" cy="284117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827" y="91923"/>
            <a:ext cx="2533341" cy="337778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67"/>
          <a:stretch/>
        </p:blipFill>
        <p:spPr>
          <a:xfrm>
            <a:off x="7311822" y="3204049"/>
            <a:ext cx="3389812" cy="355309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9173" y="107112"/>
            <a:ext cx="2680502" cy="357400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7564" y="682383"/>
            <a:ext cx="2629389" cy="557465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609" y="-79849"/>
            <a:ext cx="97544" cy="69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57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65" y="61206"/>
            <a:ext cx="2681206" cy="673508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372302" y="1826814"/>
            <a:ext cx="4682471" cy="240284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14817" y="363996"/>
            <a:ext cx="3271044" cy="288036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86" y="3536195"/>
            <a:ext cx="3039205" cy="322973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826" y="2747076"/>
            <a:ext cx="3178033" cy="304406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020" y="0"/>
            <a:ext cx="97544" cy="6937849"/>
          </a:xfrm>
          <a:prstGeom prst="rect">
            <a:avLst/>
          </a:prstGeom>
        </p:spPr>
      </p:pic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95636" y="717174"/>
            <a:ext cx="3321714" cy="2316328"/>
          </a:xfrm>
        </p:spPr>
      </p:pic>
    </p:spTree>
    <p:extLst>
      <p:ext uri="{BB962C8B-B14F-4D97-AF65-F5344CB8AC3E}">
        <p14:creationId xmlns:p14="http://schemas.microsoft.com/office/powerpoint/2010/main" val="3132135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50" y="0"/>
            <a:ext cx="2667254" cy="452685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22496" y="1984315"/>
            <a:ext cx="4232094" cy="235962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50" y="3363188"/>
            <a:ext cx="3178283" cy="344215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653" y="3722474"/>
            <a:ext cx="5357269" cy="301346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2653" y="97570"/>
            <a:ext cx="3063956" cy="351839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5484" y="97570"/>
            <a:ext cx="2240519" cy="354096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228" y="-39925"/>
            <a:ext cx="97544" cy="69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0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62923" y="1912486"/>
            <a:ext cx="3725697" cy="279427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0611" y="3810130"/>
            <a:ext cx="3728875" cy="2796656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248" y="3309842"/>
            <a:ext cx="2545449" cy="3386149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1089" y="36428"/>
            <a:ext cx="2745608" cy="317979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83"/>
          <a:stretch/>
        </p:blipFill>
        <p:spPr>
          <a:xfrm>
            <a:off x="6239960" y="1410789"/>
            <a:ext cx="3270985" cy="379766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228" y="-39925"/>
            <a:ext cx="97544" cy="693784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786" y="248730"/>
            <a:ext cx="2605800" cy="34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36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36012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l-SI" sz="5400" b="1" dirty="0" smtClean="0">
                <a:ln w="3175" cmpd="sng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Imeli smo se lepo, </a:t>
            </a:r>
            <a:br>
              <a:rPr lang="sl-SI" sz="5400" b="1" dirty="0" smtClean="0">
                <a:ln w="3175" cmpd="sng">
                  <a:solidFill>
                    <a:schemeClr val="bg1"/>
                  </a:solidFill>
                </a:ln>
                <a:solidFill>
                  <a:srgbClr val="FFC000"/>
                </a:solidFill>
              </a:rPr>
            </a:br>
            <a:r>
              <a:rPr lang="sl-SI" sz="5400" b="1" dirty="0" smtClean="0">
                <a:ln w="3175" cmpd="sng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vendar komaj čakamo, </a:t>
            </a:r>
            <a:br>
              <a:rPr lang="sl-SI" sz="5400" b="1" dirty="0" smtClean="0">
                <a:ln w="3175" cmpd="sng">
                  <a:solidFill>
                    <a:schemeClr val="bg1"/>
                  </a:solidFill>
                </a:ln>
                <a:solidFill>
                  <a:srgbClr val="FFC000"/>
                </a:solidFill>
              </a:rPr>
            </a:br>
            <a:r>
              <a:rPr lang="sl-SI" sz="5400" b="1" dirty="0" smtClean="0">
                <a:ln w="3175" cmpd="sng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da se v šolo vrnemo.</a:t>
            </a:r>
            <a:endParaRPr lang="sl-SI" sz="5400" b="1" dirty="0">
              <a:ln w="3175" cmpd="sng">
                <a:solidFill>
                  <a:schemeClr val="bg1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8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5580" y="-148061"/>
            <a:ext cx="11547566" cy="1075508"/>
          </a:xfrm>
        </p:spPr>
        <p:txBody>
          <a:bodyPr/>
          <a:lstStyle/>
          <a:p>
            <a:r>
              <a:rPr lang="sl-SI" b="1" dirty="0" smtClean="0">
                <a:ln w="3175" cmpd="sng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V ČASU IZOBRAŽEVANJA NA DALJAVO SMO …</a:t>
            </a:r>
            <a:endParaRPr lang="sl-SI" b="1" dirty="0">
              <a:ln w="3175" cmpd="sng">
                <a:solidFill>
                  <a:schemeClr val="bg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" name="Oblak 3"/>
          <p:cNvSpPr/>
          <p:nvPr/>
        </p:nvSpPr>
        <p:spPr>
          <a:xfrm>
            <a:off x="79467" y="1805106"/>
            <a:ext cx="3735977" cy="2136950"/>
          </a:xfrm>
          <a:prstGeom prst="cloud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407585" y="2187730"/>
            <a:ext cx="3252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/>
                </a:solidFill>
              </a:rPr>
              <a:t>SPOZNAVALI ABECEDO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/>
                </a:solidFill>
              </a:rPr>
              <a:t>BRALI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/>
                </a:solidFill>
              </a:rPr>
              <a:t>PISALI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/>
                </a:solidFill>
              </a:rPr>
              <a:t>POSLUŠALI PRAVLJICE IN PESMICE …</a:t>
            </a:r>
          </a:p>
          <a:p>
            <a:pPr marL="285750" indent="-285750">
              <a:buFontTx/>
              <a:buChar char="-"/>
            </a:pP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6" name="Oblak 5"/>
          <p:cNvSpPr/>
          <p:nvPr/>
        </p:nvSpPr>
        <p:spPr>
          <a:xfrm>
            <a:off x="8011883" y="486324"/>
            <a:ext cx="4180117" cy="1942832"/>
          </a:xfrm>
          <a:prstGeom prst="cloud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8493768" y="804686"/>
            <a:ext cx="3807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/>
                </a:solidFill>
              </a:rPr>
              <a:t>SPOZNAVALI ŠTEVILA DO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/>
                </a:solidFill>
              </a:rPr>
              <a:t>RAČUNALI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/>
                </a:solidFill>
              </a:rPr>
              <a:t>REŠEVALI RAČUNSKE ZGODBE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/>
                </a:solidFill>
              </a:rPr>
              <a:t>RISALI LIKE IN ČRTE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/>
                </a:solidFill>
              </a:rPr>
              <a:t>BILI OCENJENI</a:t>
            </a:r>
          </a:p>
          <a:p>
            <a:pPr marL="285750" indent="-285750">
              <a:buFontTx/>
              <a:buChar char="-"/>
            </a:pP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8" name="Oblak 7"/>
          <p:cNvSpPr/>
          <p:nvPr/>
        </p:nvSpPr>
        <p:spPr>
          <a:xfrm>
            <a:off x="4629" y="3994415"/>
            <a:ext cx="4272736" cy="2800141"/>
          </a:xfrm>
          <a:prstGeom prst="cloud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425088" y="4345175"/>
            <a:ext cx="34926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/>
                </a:solidFill>
              </a:rPr>
              <a:t>SPOZNAVALI POMLAD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/>
                </a:solidFill>
              </a:rPr>
              <a:t>SADILI IN SEJALI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/>
                </a:solidFill>
              </a:rPr>
              <a:t>OBLIKOVALI SVOJ VRTIČEK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/>
                </a:solidFill>
              </a:rPr>
              <a:t>SKRBELI ZA OKOLJE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/>
                </a:solidFill>
              </a:rPr>
              <a:t>SPOZNAVALI SVOJE TELO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/>
                </a:solidFill>
              </a:rPr>
              <a:t>SKRBELI ZA SVOJE ZDRAVJE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/>
                </a:solidFill>
              </a:rPr>
              <a:t>OPAZOVALI VREME</a:t>
            </a:r>
          </a:p>
          <a:p>
            <a:pPr marL="285750" indent="-285750">
              <a:buFontTx/>
              <a:buChar char="-"/>
            </a:pPr>
            <a:endParaRPr lang="sl-SI" dirty="0">
              <a:solidFill>
                <a:schemeClr val="bg2"/>
              </a:solidFill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45" y="558760"/>
            <a:ext cx="4497136" cy="2027306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3793124" y="761220"/>
            <a:ext cx="3682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/>
                </a:solidFill>
              </a:rPr>
              <a:t>SE IGRALI IN SE VELIKO GIBALI V NARAVI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/>
                </a:solidFill>
              </a:rPr>
              <a:t>PLESALI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/>
                </a:solidFill>
              </a:rPr>
              <a:t>SE IGRALI Z ŽOGAMI IN UTRJEVALI TEHNIKO META …</a:t>
            </a:r>
            <a:endParaRPr lang="sl-SI" dirty="0">
              <a:solidFill>
                <a:schemeClr val="bg2"/>
              </a:solidFill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66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291" y="4451028"/>
            <a:ext cx="4499238" cy="2298391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5295356" y="4749761"/>
            <a:ext cx="3806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/>
                </a:solidFill>
              </a:rPr>
              <a:t>PREPEVALI RAZLIČNE PESMI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/>
                </a:solidFill>
              </a:rPr>
              <a:t>SE GIBALNO IZRAŽALI OB GLASBI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/>
                </a:solidFill>
              </a:rPr>
              <a:t>POSLUŠALI SKLADBE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/>
                </a:solidFill>
              </a:rPr>
              <a:t>UTRJEVALI ZNANJE O ORFFOVIH GLASBILIH</a:t>
            </a:r>
          </a:p>
          <a:p>
            <a:pPr marL="285750" indent="-285750">
              <a:buFontTx/>
              <a:buChar char="-"/>
            </a:pPr>
            <a:endParaRPr lang="sl-SI" dirty="0">
              <a:solidFill>
                <a:schemeClr val="bg2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78F36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230" y="2480213"/>
            <a:ext cx="4590770" cy="2248541"/>
          </a:xfrm>
          <a:prstGeom prst="rect">
            <a:avLst/>
          </a:prstGeom>
        </p:spPr>
      </p:pic>
      <p:sp>
        <p:nvSpPr>
          <p:cNvPr id="16" name="PoljeZBesedilom 15"/>
          <p:cNvSpPr txBox="1"/>
          <p:nvPr/>
        </p:nvSpPr>
        <p:spPr>
          <a:xfrm>
            <a:off x="8011883" y="2714716"/>
            <a:ext cx="3806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chemeClr val="bg2"/>
                </a:solidFill>
              </a:rPr>
              <a:t>MEŠALI BARVE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chemeClr val="bg2"/>
                </a:solidFill>
              </a:rPr>
              <a:t>OBLIKOVALI Z NARAVNIMI MATERIALI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chemeClr val="bg2"/>
                </a:solidFill>
              </a:rPr>
              <a:t>KIPARILI S PLASTELINOM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chemeClr val="bg2"/>
                </a:solidFill>
              </a:rPr>
              <a:t>RISALI RAZLIČNE ČRTE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chemeClr val="bg2"/>
                </a:solidFill>
              </a:rPr>
              <a:t>SESTAVLJALI FIGURO IZ LIKOV</a:t>
            </a:r>
            <a:endParaRPr lang="sl-SI" dirty="0">
              <a:solidFill>
                <a:schemeClr val="bg2"/>
              </a:solidFill>
            </a:endParaRPr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FFFF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695" y="2494202"/>
            <a:ext cx="3465048" cy="2030144"/>
          </a:xfrm>
          <a:prstGeom prst="rect">
            <a:avLst/>
          </a:prstGeom>
        </p:spPr>
      </p:pic>
      <p:sp>
        <p:nvSpPr>
          <p:cNvPr id="17" name="PoljeZBesedilom 16"/>
          <p:cNvSpPr txBox="1"/>
          <p:nvPr/>
        </p:nvSpPr>
        <p:spPr>
          <a:xfrm>
            <a:off x="4323053" y="2816542"/>
            <a:ext cx="3448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/>
                </a:solidFill>
              </a:rPr>
              <a:t>IZVEDLI DNEVE DEJAVNOSTI, KI SO NAS RAZBREMENILI IN OBOGATILI DRUŽINSKE </a:t>
            </a:r>
          </a:p>
          <a:p>
            <a:r>
              <a:rPr lang="sl-SI" dirty="0" smtClean="0">
                <a:solidFill>
                  <a:schemeClr val="bg2"/>
                </a:solidFill>
              </a:rPr>
              <a:t>     VEZI</a:t>
            </a:r>
            <a:endParaRPr lang="sl-SI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38474" y="3547561"/>
            <a:ext cx="3193964" cy="278497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88024" y="2492314"/>
            <a:ext cx="6370730" cy="17187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83108" y="532560"/>
            <a:ext cx="4295186" cy="348764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63179" y="3092250"/>
            <a:ext cx="4735028" cy="266345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02989" y="495187"/>
            <a:ext cx="3699899" cy="283810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91" y="3628865"/>
            <a:ext cx="3496491" cy="2622368"/>
          </a:xfrm>
          <a:prstGeom prst="rect">
            <a:avLst/>
          </a:prstGeom>
        </p:spPr>
      </p:pic>
      <p:cxnSp>
        <p:nvCxnSpPr>
          <p:cNvPr id="12" name="Raven povezovalnik 11"/>
          <p:cNvCxnSpPr/>
          <p:nvPr/>
        </p:nvCxnSpPr>
        <p:spPr>
          <a:xfrm>
            <a:off x="5963946" y="0"/>
            <a:ext cx="15614" cy="68580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6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797" y="1840426"/>
            <a:ext cx="1789611" cy="486783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573" y="2080962"/>
            <a:ext cx="3213327" cy="3846442"/>
          </a:xfrm>
          <a:prstGeom prst="rect">
            <a:avLst/>
          </a:prstGeom>
        </p:spPr>
      </p:pic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025" y="37400"/>
            <a:ext cx="2860766" cy="3606052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33847" y="2442836"/>
            <a:ext cx="6008544" cy="265082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43465" y="17261"/>
            <a:ext cx="2474256" cy="243245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093284" y="2690579"/>
            <a:ext cx="5536678" cy="2627209"/>
          </a:xfrm>
          <a:prstGeom prst="rect">
            <a:avLst/>
          </a:prstGeom>
        </p:spPr>
      </p:pic>
      <p:cxnSp>
        <p:nvCxnSpPr>
          <p:cNvPr id="10" name="Raven povezovalnik 9"/>
          <p:cNvCxnSpPr/>
          <p:nvPr/>
        </p:nvCxnSpPr>
        <p:spPr>
          <a:xfrm>
            <a:off x="5911912" y="-3641"/>
            <a:ext cx="15614" cy="68580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6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634" y="80928"/>
            <a:ext cx="3263503" cy="435133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86" y="202452"/>
            <a:ext cx="3081218" cy="410829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571" y="133208"/>
            <a:ext cx="2772944" cy="369948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779" y="2778359"/>
            <a:ext cx="3011021" cy="401469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4944" y="202452"/>
            <a:ext cx="1553944" cy="628065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47" b="-5664"/>
          <a:stretch/>
        </p:blipFill>
        <p:spPr>
          <a:xfrm>
            <a:off x="514247" y="3073670"/>
            <a:ext cx="2294267" cy="371938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607" y="-7791"/>
            <a:ext cx="97544" cy="69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611" y="3455894"/>
            <a:ext cx="2537548" cy="313792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17" y="201706"/>
            <a:ext cx="5253393" cy="29656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4210" y="3532093"/>
            <a:ext cx="2805841" cy="298552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966" y="201706"/>
            <a:ext cx="2401707" cy="430305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7"/>
          <a:stretch/>
        </p:blipFill>
        <p:spPr>
          <a:xfrm flipH="1">
            <a:off x="7651845" y="3885709"/>
            <a:ext cx="2714848" cy="290071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48369" y="680066"/>
            <a:ext cx="3826878" cy="287015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745" y="0"/>
            <a:ext cx="97544" cy="69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402" y="150813"/>
            <a:ext cx="2558604" cy="332534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3786" y="1961684"/>
            <a:ext cx="2810180" cy="414169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402" y="3714392"/>
            <a:ext cx="2513407" cy="2961607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807" y="295416"/>
            <a:ext cx="2694384" cy="359251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1811" y="3791185"/>
            <a:ext cx="2965600" cy="299693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002" y="150813"/>
            <a:ext cx="2911289" cy="388171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18" y="0"/>
            <a:ext cx="97544" cy="69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371" y="3482786"/>
            <a:ext cx="3263503" cy="3307977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045" y="80682"/>
            <a:ext cx="2718284" cy="350968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358" y="80682"/>
            <a:ext cx="2591920" cy="345589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4178" y="80682"/>
            <a:ext cx="2956011" cy="413862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757" y="80682"/>
            <a:ext cx="2996197" cy="399492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214" y="3361763"/>
            <a:ext cx="3328147" cy="3429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763" y="-79849"/>
            <a:ext cx="97544" cy="69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0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63968" y="1961492"/>
            <a:ext cx="5176111" cy="291156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4907" y="3949292"/>
            <a:ext cx="2573387" cy="279953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020" y="2425179"/>
            <a:ext cx="3109307" cy="391252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5604" y="202475"/>
            <a:ext cx="4104903" cy="366413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603" y="2736670"/>
            <a:ext cx="2700774" cy="360103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2"/>
          <a:stretch/>
        </p:blipFill>
        <p:spPr>
          <a:xfrm rot="5400000">
            <a:off x="-228732" y="655329"/>
            <a:ext cx="3457558" cy="255185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583" y="-51651"/>
            <a:ext cx="97544" cy="69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20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Sivin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rež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rež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TM03457485[[fn=Mreža]]</Template>
  <TotalTime>597</TotalTime>
  <Words>140</Words>
  <Application>Microsoft Office PowerPoint</Application>
  <PresentationFormat>Širokozaslonsko</PresentationFormat>
  <Paragraphs>35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Mreža</vt:lpstr>
      <vt:lpstr>PowerPointova predstavitev</vt:lpstr>
      <vt:lpstr>V ČASU IZOBRAŽEVANJA NA DALJAVO SMO …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Imeli smo se lepo,  vendar komaj čakamo,  da se v šolo vrnemo.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admin</cp:lastModifiedBy>
  <cp:revision>28</cp:revision>
  <dcterms:created xsi:type="dcterms:W3CDTF">2020-05-07T05:02:40Z</dcterms:created>
  <dcterms:modified xsi:type="dcterms:W3CDTF">2020-05-11T16:25:18Z</dcterms:modified>
</cp:coreProperties>
</file>