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3" r:id="rId7"/>
    <p:sldId id="265" r:id="rId8"/>
    <p:sldId id="264" r:id="rId9"/>
    <p:sldId id="258" r:id="rId10"/>
    <p:sldId id="268" r:id="rId11"/>
    <p:sldId id="269" r:id="rId12"/>
    <p:sldId id="266" r:id="rId13"/>
    <p:sldId id="267" r:id="rId14"/>
    <p:sldId id="271" r:id="rId15"/>
    <p:sldId id="272" r:id="rId16"/>
    <p:sldId id="270" r:id="rId17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79105-C6CC-4CB9-9E36-16013540CC88}" type="datetimeFigureOut">
              <a:rPr lang="sl-SI" smtClean="0"/>
              <a:t>3. 05. 2020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73D21-353A-469F-892E-99AA5394206C}" type="slidenum">
              <a:rPr lang="sl-SI" smtClean="0"/>
              <a:t>‹#›</a:t>
            </a:fld>
            <a:endParaRPr lang="sl-SI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79105-C6CC-4CB9-9E36-16013540CC88}" type="datetimeFigureOut">
              <a:rPr lang="sl-SI" smtClean="0"/>
              <a:t>3. 05. 2020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73D21-353A-469F-892E-99AA5394206C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79105-C6CC-4CB9-9E36-16013540CC88}" type="datetimeFigureOut">
              <a:rPr lang="sl-SI" smtClean="0"/>
              <a:t>3. 05. 2020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73D21-353A-469F-892E-99AA5394206C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79105-C6CC-4CB9-9E36-16013540CC88}" type="datetimeFigureOut">
              <a:rPr lang="sl-SI" smtClean="0"/>
              <a:t>3. 05. 2020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73D21-353A-469F-892E-99AA5394206C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79105-C6CC-4CB9-9E36-16013540CC88}" type="datetimeFigureOut">
              <a:rPr lang="sl-SI" smtClean="0"/>
              <a:t>3. 05. 2020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73D21-353A-469F-892E-99AA5394206C}" type="slidenum">
              <a:rPr lang="sl-SI" smtClean="0"/>
              <a:t>‹#›</a:t>
            </a:fld>
            <a:endParaRPr lang="sl-SI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79105-C6CC-4CB9-9E36-16013540CC88}" type="datetimeFigureOut">
              <a:rPr lang="sl-SI" smtClean="0"/>
              <a:t>3. 05. 2020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73D21-353A-469F-892E-99AA5394206C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79105-C6CC-4CB9-9E36-16013540CC88}" type="datetimeFigureOut">
              <a:rPr lang="sl-SI" smtClean="0"/>
              <a:t>3. 05. 2020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73D21-353A-469F-892E-99AA5394206C}" type="slidenum">
              <a:rPr lang="sl-SI" smtClean="0"/>
              <a:t>‹#›</a:t>
            </a:fld>
            <a:endParaRPr lang="sl-SI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79105-C6CC-4CB9-9E36-16013540CC88}" type="datetimeFigureOut">
              <a:rPr lang="sl-SI" smtClean="0"/>
              <a:t>3. 05. 2020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73D21-353A-469F-892E-99AA5394206C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79105-C6CC-4CB9-9E36-16013540CC88}" type="datetimeFigureOut">
              <a:rPr lang="sl-SI" smtClean="0"/>
              <a:t>3. 05. 2020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73D21-353A-469F-892E-99AA5394206C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79105-C6CC-4CB9-9E36-16013540CC88}" type="datetimeFigureOut">
              <a:rPr lang="sl-SI" smtClean="0"/>
              <a:t>3. 05. 2020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73D21-353A-469F-892E-99AA5394206C}" type="slidenum">
              <a:rPr lang="sl-SI" smtClean="0"/>
              <a:t>‹#›</a:t>
            </a:fld>
            <a:endParaRPr lang="sl-SI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79105-C6CC-4CB9-9E36-16013540CC88}" type="datetimeFigureOut">
              <a:rPr lang="sl-SI" smtClean="0"/>
              <a:t>3. 05. 2020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73D21-353A-469F-892E-99AA5394206C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F779105-C6CC-4CB9-9E36-16013540CC88}" type="datetimeFigureOut">
              <a:rPr lang="sl-SI" smtClean="0"/>
              <a:t>3. 05. 2020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FCE73D21-353A-469F-892E-99AA5394206C}" type="slidenum">
              <a:rPr lang="sl-SI" smtClean="0"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3.jpeg"/><Relationship Id="rId7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5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4.jpeg"/><Relationship Id="rId5" Type="http://schemas.microsoft.com/office/2007/relationships/hdphoto" Target="../media/hdphoto6.wdp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hyperlink" Target="https://www.youtube.com/watch?v=oDWGwFjBlo4" TargetMode="External"/><Relationship Id="rId7" Type="http://schemas.microsoft.com/office/2007/relationships/hdphoto" Target="../media/hdphoto3.wdp"/><Relationship Id="rId2" Type="http://schemas.openxmlformats.org/officeDocument/2006/relationships/hyperlink" Target="https://www.youtube.com/watch?v=MilvWaN_Jk8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hyperlink" Target="https://www.youtube.com/watch?v=oY7ZQ9fHSR0&amp;list=PL362rqmZwwAJzj_4jhKIyYCvpUMRotrtl&amp;index=30" TargetMode="External"/><Relationship Id="rId4" Type="http://schemas.openxmlformats.org/officeDocument/2006/relationships/hyperlink" Target="https://www.youtube.com/watch?v=bHk7T28yqik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3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ezultat iskanja slik za clipart children traini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9" y="463811"/>
            <a:ext cx="2232248" cy="14870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559962" y="1988840"/>
            <a:ext cx="7848600" cy="936104"/>
          </a:xfrm>
        </p:spPr>
        <p:txBody>
          <a:bodyPr/>
          <a:lstStyle/>
          <a:p>
            <a:pPr algn="ctr"/>
            <a:r>
              <a:rPr lang="sl-SI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Športni  dan:</a:t>
            </a:r>
            <a:endParaRPr lang="sl-SI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30" name="Picture 6" descr="Rezultat iskanja slik za clipart children traini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21423" y="361871"/>
            <a:ext cx="1472401" cy="14724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32" name="Picture 8" descr="Rezultat iskanja slik za clipart children trainin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88466" y="380954"/>
            <a:ext cx="2467067" cy="16078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34" name="Picture 10" descr="Rezultat iskanja slik za clipart children traini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88689" y="556045"/>
            <a:ext cx="1907407" cy="14327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6" name="Picture 2" descr="Rezultat iskanja slik za clipart children traini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3695959"/>
            <a:ext cx="6737292" cy="3135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jeZBesedilom 2"/>
          <p:cNvSpPr txBox="1"/>
          <p:nvPr/>
        </p:nvSpPr>
        <p:spPr>
          <a:xfrm>
            <a:off x="2555777" y="2893237"/>
            <a:ext cx="48813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600" b="1" dirty="0" smtClean="0">
                <a:solidFill>
                  <a:schemeClr val="accent1"/>
                </a:solidFill>
              </a:rPr>
              <a:t>ŠPORTNE IGRE</a:t>
            </a:r>
            <a:endParaRPr lang="sl-SI" sz="3600" b="1" dirty="0">
              <a:solidFill>
                <a:schemeClr val="accent1"/>
              </a:solidFill>
            </a:endParaRPr>
          </a:p>
        </p:txBody>
      </p:sp>
      <p:sp>
        <p:nvSpPr>
          <p:cNvPr id="4" name="PoljeZBesedilom 3"/>
          <p:cNvSpPr txBox="1"/>
          <p:nvPr/>
        </p:nvSpPr>
        <p:spPr>
          <a:xfrm>
            <a:off x="5388489" y="3442148"/>
            <a:ext cx="3600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sl-SI" dirty="0" smtClean="0">
                <a:solidFill>
                  <a:schemeClr val="accent1"/>
                </a:solidFill>
              </a:rPr>
              <a:t>TRILETJE </a:t>
            </a:r>
            <a:r>
              <a:rPr lang="sl-SI" dirty="0">
                <a:solidFill>
                  <a:schemeClr val="accent1"/>
                </a:solidFill>
              </a:rPr>
              <a:t>S</a:t>
            </a:r>
            <a:r>
              <a:rPr lang="sl-SI" dirty="0" smtClean="0">
                <a:solidFill>
                  <a:schemeClr val="accent1"/>
                </a:solidFill>
              </a:rPr>
              <a:t> ČETRTOŠOLCI</a:t>
            </a:r>
            <a:endParaRPr lang="sl-SI" dirty="0">
              <a:solidFill>
                <a:schemeClr val="accent1"/>
              </a:solidFill>
            </a:endParaRPr>
          </a:p>
        </p:txBody>
      </p:sp>
      <p:sp>
        <p:nvSpPr>
          <p:cNvPr id="5" name="PoljeZBesedilom 4"/>
          <p:cNvSpPr txBox="1"/>
          <p:nvPr/>
        </p:nvSpPr>
        <p:spPr>
          <a:xfrm>
            <a:off x="2813301" y="34086"/>
            <a:ext cx="6336704" cy="380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>
                <a:solidFill>
                  <a:schemeClr val="bg1"/>
                </a:solidFill>
              </a:rPr>
              <a:t>TEDEN: 4. 5. 2020 – 8. 5. 2020 </a:t>
            </a:r>
            <a:endParaRPr lang="sl-SI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419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88028" y="190162"/>
            <a:ext cx="3538736" cy="990600"/>
          </a:xfrm>
        </p:spPr>
        <p:txBody>
          <a:bodyPr>
            <a:normAutofit fontScale="90000"/>
          </a:bodyPr>
          <a:lstStyle/>
          <a:p>
            <a:r>
              <a:rPr lang="sl-SI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ŠPORTNI IZZIV</a:t>
            </a:r>
            <a:endParaRPr lang="sl-SI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1638120" y="-277827"/>
            <a:ext cx="5124608" cy="8390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 descr="Rezultat iskanja slik za clip art writi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64246" y="3469236"/>
            <a:ext cx="1262909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Levo ukrivljena puščica 7"/>
          <p:cNvSpPr/>
          <p:nvPr/>
        </p:nvSpPr>
        <p:spPr>
          <a:xfrm>
            <a:off x="8212820" y="4722384"/>
            <a:ext cx="365760" cy="665674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  <p:pic>
        <p:nvPicPr>
          <p:cNvPr id="9224" name="Picture 8" descr="Rezultat iskanja slik za clip art sending mail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8087" y="5422750"/>
            <a:ext cx="995808" cy="1057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ravokotnik 2"/>
          <p:cNvSpPr/>
          <p:nvPr/>
        </p:nvSpPr>
        <p:spPr>
          <a:xfrm>
            <a:off x="4458914" y="36229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l-SI" b="1" dirty="0"/>
              <a:t>BELEŽI SI REZULTATE IN ČE ŽELIŠ, </a:t>
            </a:r>
            <a:endParaRPr lang="sl-SI" b="1" dirty="0" smtClean="0"/>
          </a:p>
          <a:p>
            <a:r>
              <a:rPr lang="sl-SI" b="1" dirty="0" smtClean="0"/>
              <a:t>MI </a:t>
            </a:r>
            <a:r>
              <a:rPr lang="sl-SI" b="1" dirty="0"/>
              <a:t>JIH LAHKO SPOROČIŠ PO </a:t>
            </a:r>
            <a:r>
              <a:rPr lang="sl-SI" b="1" dirty="0" smtClean="0"/>
              <a:t>E-POŠTI</a:t>
            </a:r>
            <a:r>
              <a:rPr lang="sl-SI" b="1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6805404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Rezultat iskanja slik za clipart danci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0067" y="3200670"/>
            <a:ext cx="1949848" cy="16018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8824" y="258876"/>
            <a:ext cx="8229600" cy="990600"/>
          </a:xfrm>
        </p:spPr>
        <p:txBody>
          <a:bodyPr/>
          <a:lstStyle/>
          <a:p>
            <a:r>
              <a:rPr lang="sl-SI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IGRE Z BALONI ALI PLES - IZBERI</a:t>
            </a:r>
            <a:endParaRPr lang="sl-SI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1168207" y="600259"/>
            <a:ext cx="5404170" cy="7079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oljeZBesedilom 3"/>
          <p:cNvSpPr txBox="1"/>
          <p:nvPr/>
        </p:nvSpPr>
        <p:spPr>
          <a:xfrm>
            <a:off x="330660" y="1139296"/>
            <a:ext cx="661760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/>
              <a:t>PONOVI DOPOLDANSKI PLES ALI SE NAUČI NOVEGA.</a:t>
            </a:r>
          </a:p>
          <a:p>
            <a:endParaRPr lang="sl-SI" b="1" dirty="0"/>
          </a:p>
          <a:p>
            <a:endParaRPr lang="sl-SI" b="1" dirty="0"/>
          </a:p>
          <a:p>
            <a:endParaRPr lang="sl-SI" b="1" dirty="0" smtClean="0"/>
          </a:p>
          <a:p>
            <a:endParaRPr lang="sl-SI" b="1" dirty="0"/>
          </a:p>
          <a:p>
            <a:endParaRPr lang="sl-SI" b="1" dirty="0" smtClean="0"/>
          </a:p>
          <a:p>
            <a:endParaRPr lang="sl-SI" b="1" dirty="0"/>
          </a:p>
          <a:p>
            <a:endParaRPr lang="sl-SI" b="1" dirty="0" smtClean="0"/>
          </a:p>
          <a:p>
            <a:endParaRPr lang="sl-SI" b="1" dirty="0"/>
          </a:p>
          <a:p>
            <a:endParaRPr lang="sl-SI" b="1" dirty="0"/>
          </a:p>
        </p:txBody>
      </p:sp>
    </p:spTree>
    <p:extLst>
      <p:ext uri="{BB962C8B-B14F-4D97-AF65-F5344CB8AC3E}">
        <p14:creationId xmlns:p14="http://schemas.microsoft.com/office/powerpoint/2010/main" val="11505714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24954" y="116632"/>
            <a:ext cx="8229600" cy="990600"/>
          </a:xfrm>
        </p:spPr>
        <p:txBody>
          <a:bodyPr/>
          <a:lstStyle/>
          <a:p>
            <a:r>
              <a:rPr lang="sl-SI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UMIRJANJE</a:t>
            </a:r>
            <a:endParaRPr lang="sl-SI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4954" y="814704"/>
            <a:ext cx="8615662" cy="6043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62783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ČESTITAM, USPELO TI JE. </a:t>
            </a:r>
            <a:br>
              <a:rPr lang="sl-SI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l-SI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LAHKO SI ZAPLOSKAŠ.</a:t>
            </a:r>
            <a:endParaRPr lang="sl-SI" dirty="0"/>
          </a:p>
        </p:txBody>
      </p:sp>
      <p:pic>
        <p:nvPicPr>
          <p:cNvPr id="7170" name="Picture 2" descr="Rezultat iskanja slik za clip art  boy winner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2204864"/>
            <a:ext cx="4195360" cy="4195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Rezultat iskanja slik za clip art  girl winner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9043" y="2204864"/>
            <a:ext cx="3785699" cy="454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622979" y="141277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1240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1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UPAM, DA NE IZGLEDAŠ TAKOLE ...</a:t>
            </a:r>
            <a:endParaRPr lang="sl-SI" dirty="0"/>
          </a:p>
        </p:txBody>
      </p:sp>
      <p:pic>
        <p:nvPicPr>
          <p:cNvPr id="1028" name="Picture 4" descr="Rezultat iskanja slik za clip art jadedness after traini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2204864"/>
            <a:ext cx="3960255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637"/>
          <a:stretch/>
        </p:blipFill>
        <p:spPr>
          <a:xfrm>
            <a:off x="899592" y="2233317"/>
            <a:ext cx="3456384" cy="2833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4207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90600"/>
          </a:xfrm>
        </p:spPr>
        <p:txBody>
          <a:bodyPr/>
          <a:lstStyle/>
          <a:p>
            <a:r>
              <a:rPr lang="sl-SI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ZDAJ PA NE POZABI NA …</a:t>
            </a:r>
            <a:endParaRPr lang="sl-SI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80313" y="1600200"/>
            <a:ext cx="4783374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99252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34080" y="712095"/>
            <a:ext cx="8686800" cy="990600"/>
          </a:xfrm>
        </p:spPr>
        <p:txBody>
          <a:bodyPr>
            <a:normAutofit fontScale="90000"/>
          </a:bodyPr>
          <a:lstStyle/>
          <a:p>
            <a:r>
              <a:rPr lang="sl-SI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SPOROČI UČITELJICI, KAKO TI JE ŠLO.</a:t>
            </a:r>
            <a:br>
              <a:rPr lang="sl-SI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sl-SI" dirty="0"/>
          </a:p>
        </p:txBody>
      </p:sp>
      <p:pic>
        <p:nvPicPr>
          <p:cNvPr id="4" name="Picture 6" descr="Rezultat iskanja slik za clip art writi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8212" y="2068637"/>
            <a:ext cx="2171700" cy="210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Rezultat iskanja slik za clip art sending mail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088" y="2132856"/>
            <a:ext cx="1584176" cy="1681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Levo ukrivljena puščica 5"/>
          <p:cNvSpPr/>
          <p:nvPr/>
        </p:nvSpPr>
        <p:spPr>
          <a:xfrm rot="16377570">
            <a:off x="4185633" y="2523325"/>
            <a:ext cx="556103" cy="909209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  <p:sp>
        <p:nvSpPr>
          <p:cNvPr id="7" name="AutoShape 2" descr="Rezultat iskanja slik za clip art theacher think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85647" y="3645024"/>
            <a:ext cx="1978441" cy="3049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12425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2577" y="231499"/>
            <a:ext cx="8229600" cy="990600"/>
          </a:xfrm>
        </p:spPr>
        <p:txBody>
          <a:bodyPr>
            <a:noAutofit/>
          </a:bodyPr>
          <a:lstStyle/>
          <a:p>
            <a:r>
              <a:rPr lang="sl-SI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UVODNA NAVODILA</a:t>
            </a:r>
            <a:endParaRPr lang="sl-SI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82577" y="1090227"/>
            <a:ext cx="8229600" cy="4876800"/>
          </a:xfrm>
        </p:spPr>
        <p:txBody>
          <a:bodyPr/>
          <a:lstStyle/>
          <a:p>
            <a:r>
              <a:rPr lang="sl-SI" sz="1800" dirty="0" smtClean="0"/>
              <a:t>TOKRAT BO ŠPORTNI DAN POTEKAL NEKOLIKO DRUGAČE.</a:t>
            </a:r>
          </a:p>
          <a:p>
            <a:r>
              <a:rPr lang="sl-SI" sz="1800" dirty="0" smtClean="0"/>
              <a:t>NA VOLJO VAM BO VEČ OBLIK VADBE, KI BODO </a:t>
            </a:r>
          </a:p>
          <a:p>
            <a:pPr marL="0" indent="0">
              <a:buNone/>
            </a:pPr>
            <a:r>
              <a:rPr lang="sl-SI" sz="1800" dirty="0" smtClean="0"/>
              <a:t>  RAZPOREJENE PREKO DNEVA. TOČEN ČAS IZVEDBE SI</a:t>
            </a:r>
          </a:p>
          <a:p>
            <a:pPr marL="0" indent="0">
              <a:buNone/>
            </a:pPr>
            <a:r>
              <a:rPr lang="sl-SI" sz="1800" dirty="0" smtClean="0"/>
              <a:t>  DOLOČI SAM. MED POSAMEZNIMI VAJAMI SI VZEMI ODMOR.</a:t>
            </a:r>
          </a:p>
          <a:p>
            <a:pPr marL="0" indent="0">
              <a:buNone/>
            </a:pPr>
            <a:r>
              <a:rPr lang="sl-SI" sz="1800" dirty="0" smtClean="0"/>
              <a:t>  KAKŠNO VAJO LAHKO ZAMENJAŠ TUDI S SPREHODOM.</a:t>
            </a:r>
          </a:p>
          <a:p>
            <a:r>
              <a:rPr lang="sl-SI" sz="1800" dirty="0" smtClean="0"/>
              <a:t>POTEK ŠPORTNEGA DNE:</a:t>
            </a:r>
          </a:p>
          <a:p>
            <a:endParaRPr lang="sl-SI" sz="1800" dirty="0" smtClean="0"/>
          </a:p>
          <a:p>
            <a:pPr marL="0" indent="0">
              <a:buNone/>
            </a:pPr>
            <a:r>
              <a:rPr lang="sl-SI" dirty="0" smtClean="0"/>
              <a:t> </a:t>
            </a:r>
            <a:endParaRPr lang="sl-SI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8268775"/>
              </p:ext>
            </p:extLst>
          </p:nvPr>
        </p:nvGraphicFramePr>
        <p:xfrm>
          <a:off x="2181151" y="3151494"/>
          <a:ext cx="4812644" cy="34458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63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063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6077">
                <a:tc>
                  <a:txBody>
                    <a:bodyPr/>
                    <a:lstStyle/>
                    <a:p>
                      <a:pPr algn="ctr"/>
                      <a:r>
                        <a:rPr lang="sl-SI" sz="1800" dirty="0" smtClean="0"/>
                        <a:t>DOPOLDAN</a:t>
                      </a:r>
                      <a:endParaRPr lang="sl-SI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POPOLDAN</a:t>
                      </a:r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6077">
                <a:tc>
                  <a:txBody>
                    <a:bodyPr/>
                    <a:lstStyle/>
                    <a:p>
                      <a:pPr algn="ctr"/>
                      <a:r>
                        <a:rPr lang="sl-SI" b="1" dirty="0" smtClean="0"/>
                        <a:t>1.</a:t>
                      </a:r>
                      <a:r>
                        <a:rPr lang="sl-SI" b="1" baseline="0" dirty="0" smtClean="0"/>
                        <a:t> OGREVANJE</a:t>
                      </a:r>
                      <a:endParaRPr lang="sl-SI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b="1" dirty="0" smtClean="0"/>
                        <a:t>1. OGREVANJE</a:t>
                      </a:r>
                      <a:endParaRPr lang="sl-SI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9930">
                <a:tc>
                  <a:txBody>
                    <a:bodyPr/>
                    <a:lstStyle/>
                    <a:p>
                      <a:pPr algn="ctr"/>
                      <a:r>
                        <a:rPr lang="sl-SI" b="1" dirty="0" smtClean="0"/>
                        <a:t>2. VADBA PO POSTAJAH</a:t>
                      </a:r>
                      <a:endParaRPr lang="sl-SI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b="1" dirty="0" smtClean="0"/>
                        <a:t>2.</a:t>
                      </a:r>
                      <a:r>
                        <a:rPr lang="sl-SI" dirty="0" smtClean="0"/>
                        <a:t> </a:t>
                      </a:r>
                      <a:r>
                        <a:rPr lang="sl-SI" b="1" dirty="0" smtClean="0"/>
                        <a:t>ŠPORTNI IZZIV</a:t>
                      </a:r>
                      <a:endParaRPr lang="sl-SI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95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l-SI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3. PLES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b="1" dirty="0" smtClean="0"/>
                        <a:t>3.</a:t>
                      </a:r>
                      <a:r>
                        <a:rPr lang="sl-SI" b="1" baseline="0" dirty="0" smtClean="0"/>
                        <a:t> IGRE Z BALONI </a:t>
                      </a:r>
                    </a:p>
                    <a:p>
                      <a:r>
                        <a:rPr lang="sl-SI" b="1" baseline="0" dirty="0" smtClean="0"/>
                        <a:t>     ALI PLES</a:t>
                      </a:r>
                      <a:endParaRPr lang="sl-SI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6077">
                <a:tc>
                  <a:txBody>
                    <a:bodyPr/>
                    <a:lstStyle/>
                    <a:p>
                      <a:pPr algn="ctr"/>
                      <a:r>
                        <a:rPr lang="sl-SI" b="1" dirty="0" smtClean="0"/>
                        <a:t>4. ODMOR</a:t>
                      </a:r>
                      <a:endParaRPr lang="sl-SI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b="1" dirty="0" smtClean="0"/>
                        <a:t>4. UMIRJANJE</a:t>
                      </a:r>
                      <a:endParaRPr lang="sl-SI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8135">
                <a:tc>
                  <a:txBody>
                    <a:bodyPr/>
                    <a:lstStyle/>
                    <a:p>
                      <a:pPr algn="ctr"/>
                      <a:r>
                        <a:rPr lang="sl-SI" b="1" dirty="0" smtClean="0"/>
                        <a:t>5. POMOČ</a:t>
                      </a:r>
                      <a:r>
                        <a:rPr lang="sl-SI" b="1" baseline="0" dirty="0" smtClean="0"/>
                        <a:t> STARŠEM</a:t>
                      </a:r>
                      <a:endParaRPr lang="sl-SI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b="1" dirty="0" smtClean="0"/>
                        <a:t>5.</a:t>
                      </a:r>
                      <a:r>
                        <a:rPr lang="sl-SI" b="1" baseline="0" dirty="0" smtClean="0"/>
                        <a:t> TUŠIRANJE</a:t>
                      </a:r>
                      <a:endParaRPr lang="sl-SI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026" name="Picture 2" descr="Rezultat iskanja slik za clipart children traini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2280" y="620688"/>
            <a:ext cx="1804019" cy="213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571372" y="2924944"/>
            <a:ext cx="1382170" cy="1854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8757592"/>
            <a:ext cx="1968633" cy="2400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77917" y="5157192"/>
            <a:ext cx="1468521" cy="1287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2109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229600" cy="990600"/>
          </a:xfrm>
        </p:spPr>
        <p:txBody>
          <a:bodyPr/>
          <a:lstStyle/>
          <a:p>
            <a:r>
              <a:rPr lang="sl-SI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KAJ JE POMEMBNO PRI VADBI?</a:t>
            </a:r>
            <a:endParaRPr lang="sl-SI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51720" y="980728"/>
            <a:ext cx="4896544" cy="5721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1760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0598" y="126004"/>
            <a:ext cx="8229600" cy="990600"/>
          </a:xfrm>
        </p:spPr>
        <p:txBody>
          <a:bodyPr/>
          <a:lstStyle/>
          <a:p>
            <a:r>
              <a:rPr lang="sl-SI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OGREVANJE</a:t>
            </a:r>
            <a:endParaRPr lang="sl-SI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787"/>
          <a:stretch/>
        </p:blipFill>
        <p:spPr bwMode="auto">
          <a:xfrm>
            <a:off x="4309315" y="1268760"/>
            <a:ext cx="4667353" cy="5020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Rezultat iskanja slik za clipart children trainin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7355" y="1283694"/>
            <a:ext cx="4211960" cy="5025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jeZBesedilom 2"/>
          <p:cNvSpPr txBox="1"/>
          <p:nvPr/>
        </p:nvSpPr>
        <p:spPr>
          <a:xfrm>
            <a:off x="120598" y="1039014"/>
            <a:ext cx="45234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/>
              <a:t>1. NAREDI NEKAJ GIMNASTIČNIH VAJ</a:t>
            </a:r>
            <a:endParaRPr lang="sl-SI" b="1" dirty="0"/>
          </a:p>
        </p:txBody>
      </p:sp>
      <p:sp>
        <p:nvSpPr>
          <p:cNvPr id="6" name="PoljeZBesedilom 5"/>
          <p:cNvSpPr txBox="1"/>
          <p:nvPr/>
        </p:nvSpPr>
        <p:spPr>
          <a:xfrm>
            <a:off x="5387331" y="914362"/>
            <a:ext cx="3468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/>
              <a:t>2. ŽIVALSKA TELOVADBA</a:t>
            </a:r>
            <a:endParaRPr lang="sl-SI" b="1" dirty="0"/>
          </a:p>
        </p:txBody>
      </p:sp>
    </p:spTree>
    <p:extLst>
      <p:ext uri="{BB962C8B-B14F-4D97-AF65-F5344CB8AC3E}">
        <p14:creationId xmlns:p14="http://schemas.microsoft.com/office/powerpoint/2010/main" val="281266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41176" y="393197"/>
            <a:ext cx="5698976" cy="990600"/>
          </a:xfrm>
        </p:spPr>
        <p:txBody>
          <a:bodyPr>
            <a:normAutofit/>
          </a:bodyPr>
          <a:lstStyle/>
          <a:p>
            <a:r>
              <a:rPr lang="sl-SI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VADBA PO POSTAJAH</a:t>
            </a:r>
            <a:endParaRPr lang="sl-SI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425"/>
          <a:stretch/>
        </p:blipFill>
        <p:spPr bwMode="auto">
          <a:xfrm>
            <a:off x="150792" y="1268760"/>
            <a:ext cx="4821444" cy="544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oljeZBesedilom 2"/>
          <p:cNvSpPr txBox="1"/>
          <p:nvPr/>
        </p:nvSpPr>
        <p:spPr>
          <a:xfrm>
            <a:off x="5076056" y="2060848"/>
            <a:ext cx="36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/>
              <a:t>VADBO PO POSTAJAH LAHKO IZVAJAŠ VEČ KROGOV. PRIPOROČAM, DA POSKUSIŠ S 3 KROGI.</a:t>
            </a:r>
            <a:endParaRPr lang="sl-SI" b="1" dirty="0"/>
          </a:p>
        </p:txBody>
      </p:sp>
      <p:sp>
        <p:nvSpPr>
          <p:cNvPr id="5" name="PoljeZBesedilom 4"/>
          <p:cNvSpPr txBox="1"/>
          <p:nvPr/>
        </p:nvSpPr>
        <p:spPr>
          <a:xfrm>
            <a:off x="5543600" y="4251064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/>
              <a:t>NE POZABI NA PIJAČO. NAJBOLJŠA JE VODA.</a:t>
            </a:r>
            <a:endParaRPr lang="sl-SI" b="1" dirty="0"/>
          </a:p>
        </p:txBody>
      </p:sp>
      <p:pic>
        <p:nvPicPr>
          <p:cNvPr id="3076" name="Picture 4" descr="Rezultat iskanja slik za clipart klicaj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49783" y="3333377"/>
            <a:ext cx="834585" cy="1016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Rezultat iskanja slik za clipart drinking watwr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40152" y="4869160"/>
            <a:ext cx="2520280" cy="1695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0502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30319" y="386755"/>
            <a:ext cx="8229600" cy="990600"/>
          </a:xfrm>
        </p:spPr>
        <p:txBody>
          <a:bodyPr/>
          <a:lstStyle/>
          <a:p>
            <a:r>
              <a:rPr lang="sl-SI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PLES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95536" y="3320541"/>
            <a:ext cx="8291264" cy="32505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dirty="0" smtClean="0"/>
              <a:t>IZBERI SI PLES IN ZAPLEŠI:</a:t>
            </a:r>
          </a:p>
          <a:p>
            <a:r>
              <a:rPr lang="sl-SI" dirty="0" smtClean="0">
                <a:hlinkClick r:id="rId2"/>
              </a:rPr>
              <a:t>SREČA NA VRVICI</a:t>
            </a:r>
            <a:endParaRPr lang="sl-SI" dirty="0" smtClean="0"/>
          </a:p>
          <a:p>
            <a:r>
              <a:rPr lang="sl-SI" dirty="0" smtClean="0">
                <a:hlinkClick r:id="rId3"/>
              </a:rPr>
              <a:t>GREMO OKROG SVETA</a:t>
            </a:r>
            <a:endParaRPr lang="sl-SI" dirty="0" smtClean="0"/>
          </a:p>
          <a:p>
            <a:r>
              <a:rPr lang="sl-SI" dirty="0" smtClean="0">
                <a:hlinkClick r:id="rId4"/>
              </a:rPr>
              <a:t>HUBBA BUBBA</a:t>
            </a:r>
            <a:endParaRPr lang="sl-SI" dirty="0"/>
          </a:p>
          <a:p>
            <a:r>
              <a:rPr lang="sl-SI" dirty="0" smtClean="0">
                <a:hlinkClick r:id="rId5"/>
              </a:rPr>
              <a:t>JUST DANCE</a:t>
            </a:r>
            <a:endParaRPr lang="sl-SI" dirty="0" smtClean="0"/>
          </a:p>
        </p:txBody>
      </p:sp>
      <p:pic>
        <p:nvPicPr>
          <p:cNvPr id="4098" name="Picture 2" descr="Rezultat iskanja slik za clipart danci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882055"/>
            <a:ext cx="2527321" cy="25844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" name="Picture 2" descr="Rezultat iskanja slik za clipart drinking watwr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315345" y="5805264"/>
            <a:ext cx="1138058" cy="765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2539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463498"/>
            <a:ext cx="2026568" cy="990600"/>
          </a:xfrm>
        </p:spPr>
        <p:txBody>
          <a:bodyPr>
            <a:normAutofit fontScale="90000"/>
          </a:bodyPr>
          <a:lstStyle/>
          <a:p>
            <a:r>
              <a:rPr lang="sl-SI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ODMOR</a:t>
            </a:r>
            <a:endParaRPr lang="sl-SI" dirty="0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282275"/>
            <a:ext cx="3168352" cy="24347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 descr="Rezultat iskanja slik za clipart resting and watching tv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527493"/>
            <a:ext cx="4248472" cy="2973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Rezultat iskanja slik za clipart resting and watching tv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3933056"/>
            <a:ext cx="3041851" cy="2620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 descr="Rezultat iskanja slik za clipart listening music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13709" y="3284984"/>
            <a:ext cx="2808312" cy="3268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Rezultat iskanja slik za clipart drinking watwr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69862" y="2924944"/>
            <a:ext cx="235426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7986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1294421" y="-249250"/>
            <a:ext cx="6627168" cy="8280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oljeZBesedilom 3"/>
          <p:cNvSpPr txBox="1"/>
          <p:nvPr/>
        </p:nvSpPr>
        <p:spPr>
          <a:xfrm>
            <a:off x="5112684" y="254459"/>
            <a:ext cx="40102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/>
              <a:t>IZBERI SI VSAJ ENO OPRAVILO IN RAZVESELI SVOJE STARŠE.</a:t>
            </a:r>
            <a:endParaRPr lang="sl-SI" b="1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514" y="88513"/>
            <a:ext cx="4834880" cy="990600"/>
          </a:xfrm>
        </p:spPr>
        <p:txBody>
          <a:bodyPr>
            <a:normAutofit/>
          </a:bodyPr>
          <a:lstStyle/>
          <a:p>
            <a:r>
              <a:rPr lang="sl-SI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POMOČ STARŠEM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719319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38102" y="188640"/>
            <a:ext cx="3322712" cy="990600"/>
          </a:xfrm>
        </p:spPr>
        <p:txBody>
          <a:bodyPr>
            <a:normAutofit/>
          </a:bodyPr>
          <a:lstStyle/>
          <a:p>
            <a:r>
              <a:rPr lang="sl-SI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OGREVANJE</a:t>
            </a:r>
            <a:endParaRPr lang="sl-SI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Ograda vsebine 3" descr="D:\Prenosi\90260913_2380780268688616_8868387668375896064_o.jpg"/>
          <p:cNvPicPr>
            <a:picLocks noGrp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1574544" y="25183"/>
            <a:ext cx="5850896" cy="77768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oljeZBesedilom 2"/>
          <p:cNvSpPr txBox="1"/>
          <p:nvPr/>
        </p:nvSpPr>
        <p:spPr>
          <a:xfrm>
            <a:off x="4067944" y="360774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/>
              <a:t>ČRKUJ SVOJE IME IN PRIIMEK IN SE ZMIGAJ. </a:t>
            </a:r>
            <a:endParaRPr lang="sl-SI" b="1" dirty="0"/>
          </a:p>
        </p:txBody>
      </p:sp>
      <p:pic>
        <p:nvPicPr>
          <p:cNvPr id="5" name="Picture 2" descr="Rezultat iskanja slik za clipart drinking watwr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596336" y="355869"/>
            <a:ext cx="1434012" cy="964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09663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asnos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Pisarna – klasično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Jasnos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646</TotalTime>
  <Words>266</Words>
  <Application>Microsoft Office PowerPoint</Application>
  <PresentationFormat>Diaprojekcija na zaslonu (4:3)</PresentationFormat>
  <Paragraphs>61</Paragraphs>
  <Slides>16</Slides>
  <Notes>0</Notes>
  <HiddenSlides>0</HiddenSlides>
  <MMClips>1</MMClips>
  <ScaleCrop>false</ScaleCrop>
  <HeadingPairs>
    <vt:vector size="6" baseType="variant">
      <vt:variant>
        <vt:lpstr>Uporabljene pisave</vt:lpstr>
      </vt:variant>
      <vt:variant>
        <vt:i4>1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16</vt:i4>
      </vt:variant>
    </vt:vector>
  </HeadingPairs>
  <TitlesOfParts>
    <vt:vector size="18" baseType="lpstr">
      <vt:lpstr>Arial</vt:lpstr>
      <vt:lpstr>Jasnost</vt:lpstr>
      <vt:lpstr>Športni  dan:</vt:lpstr>
      <vt:lpstr>UVODNA NAVODILA</vt:lpstr>
      <vt:lpstr>KAJ JE POMEMBNO PRI VADBI?</vt:lpstr>
      <vt:lpstr>OGREVANJE</vt:lpstr>
      <vt:lpstr>VADBA PO POSTAJAH</vt:lpstr>
      <vt:lpstr>PLES</vt:lpstr>
      <vt:lpstr>ODMOR</vt:lpstr>
      <vt:lpstr>POMOČ STARŠEM</vt:lpstr>
      <vt:lpstr>OGREVANJE</vt:lpstr>
      <vt:lpstr>ŠPORTNI IZZIV</vt:lpstr>
      <vt:lpstr>IGRE Z BALONI ALI PLES - IZBERI</vt:lpstr>
      <vt:lpstr>UMIRJANJE</vt:lpstr>
      <vt:lpstr>ČESTITAM, USPELO TI JE.  LAHKO SI ZAPLOSKAŠ.</vt:lpstr>
      <vt:lpstr>UPAM, DA NE IZGLEDAŠ TAKOLE ...</vt:lpstr>
      <vt:lpstr>ZDAJ PA NE POZABI NA …</vt:lpstr>
      <vt:lpstr>SPOROČI UČITELJICI, KAKO TI JE ŠLO.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Športni  dan</dc:title>
  <dc:creator>Simona</dc:creator>
  <cp:lastModifiedBy>admin</cp:lastModifiedBy>
  <cp:revision>34</cp:revision>
  <dcterms:created xsi:type="dcterms:W3CDTF">2020-03-24T17:44:07Z</dcterms:created>
  <dcterms:modified xsi:type="dcterms:W3CDTF">2020-05-03T17:46:48Z</dcterms:modified>
</cp:coreProperties>
</file>