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9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15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22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20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99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06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03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11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1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1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5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6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9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0378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7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DELTOID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Pripravila: Mateja Lesjak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503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REŠITVE IZ UČBENIKA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1621" y="2102191"/>
            <a:ext cx="6049685" cy="4742153"/>
          </a:xfrm>
        </p:spPr>
      </p:pic>
    </p:spTree>
    <p:extLst>
      <p:ext uri="{BB962C8B-B14F-4D97-AF65-F5344CB8AC3E}">
        <p14:creationId xmlns:p14="http://schemas.microsoft.com/office/powerpoint/2010/main" val="31322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REŠITVE IZ UČBENIKA</a:t>
            </a:r>
            <a:endParaRPr lang="sl-SI" dirty="0"/>
          </a:p>
        </p:txBody>
      </p:sp>
      <p:pic>
        <p:nvPicPr>
          <p:cNvPr id="5" name="Označba mesta vsebine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4399" y="2017650"/>
            <a:ext cx="6309422" cy="4732066"/>
          </a:xfrm>
        </p:spPr>
      </p:pic>
    </p:spTree>
    <p:extLst>
      <p:ext uri="{BB962C8B-B14F-4D97-AF65-F5344CB8AC3E}">
        <p14:creationId xmlns:p14="http://schemas.microsoft.com/office/powerpoint/2010/main" val="14726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REŠITVE IZ UČBENIKA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2998" y="2057400"/>
            <a:ext cx="6288506" cy="4716379"/>
          </a:xfrm>
        </p:spPr>
      </p:pic>
    </p:spTree>
    <p:extLst>
      <p:ext uri="{BB962C8B-B14F-4D97-AF65-F5344CB8AC3E}">
        <p14:creationId xmlns:p14="http://schemas.microsoft.com/office/powerpoint/2010/main" val="23146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REŠITVE IZ UČBENIKA</a:t>
            </a:r>
            <a:endParaRPr lang="sl-SI" dirty="0"/>
          </a:p>
        </p:txBody>
      </p:sp>
      <p:pic>
        <p:nvPicPr>
          <p:cNvPr id="5" name="Označba mesta vsebine 4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35167" y="2141622"/>
            <a:ext cx="8354525" cy="4439652"/>
          </a:xfrm>
        </p:spPr>
      </p:pic>
    </p:spTree>
    <p:extLst>
      <p:ext uri="{BB962C8B-B14F-4D97-AF65-F5344CB8AC3E}">
        <p14:creationId xmlns:p14="http://schemas.microsoft.com/office/powerpoint/2010/main" val="245274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ČESTITAM!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3600" dirty="0" smtClean="0"/>
              <a:t>Spoznal –a si vse štirikotnike </a:t>
            </a:r>
            <a:r>
              <a:rPr lang="sl-SI" sz="3600" dirty="0" smtClean="0">
                <a:sym typeface="Wingdings" panose="05000000000000000000" pitchFamily="2" charset="2"/>
              </a:rPr>
              <a:t>.</a:t>
            </a:r>
          </a:p>
          <a:p>
            <a:pPr marL="0" indent="0" algn="ctr">
              <a:buNone/>
            </a:pPr>
            <a:endParaRPr lang="sl-SI" sz="36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sl-SI" sz="3600" dirty="0" smtClean="0">
                <a:sym typeface="Wingdings" panose="05000000000000000000" pitchFamily="2" charset="2"/>
              </a:rPr>
              <a:t>Sedaj moraš poznati vse njihove lastnosti, da jih boš lahko načrtoval-a.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293624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UGANKA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3600" dirty="0"/>
              <a:t>Večglavi, ki ogenj bruha,</a:t>
            </a:r>
            <a:br>
              <a:rPr lang="sl-SI" sz="3600" dirty="0"/>
            </a:br>
            <a:r>
              <a:rPr lang="sl-SI" sz="3600" dirty="0"/>
              <a:t>v pravljicah živi.</a:t>
            </a:r>
            <a:br>
              <a:rPr lang="sl-SI" sz="3600" dirty="0"/>
            </a:br>
            <a:r>
              <a:rPr lang="sl-SI" sz="3600" b="1" dirty="0">
                <a:solidFill>
                  <a:schemeClr val="bg1"/>
                </a:solidFill>
              </a:rPr>
              <a:t>Enoglavi</a:t>
            </a:r>
            <a:br>
              <a:rPr lang="sl-SI" sz="3600" b="1" dirty="0">
                <a:solidFill>
                  <a:schemeClr val="bg1"/>
                </a:solidFill>
              </a:rPr>
            </a:br>
            <a:r>
              <a:rPr lang="sl-SI" sz="3600" b="1" dirty="0">
                <a:solidFill>
                  <a:schemeClr val="bg1"/>
                </a:solidFill>
              </a:rPr>
              <a:t>iz papirja –</a:t>
            </a:r>
            <a:br>
              <a:rPr lang="sl-SI" sz="3600" b="1" dirty="0">
                <a:solidFill>
                  <a:schemeClr val="bg1"/>
                </a:solidFill>
              </a:rPr>
            </a:br>
            <a:r>
              <a:rPr lang="sl-SI" sz="3600" b="1" dirty="0">
                <a:solidFill>
                  <a:schemeClr val="bg1"/>
                </a:solidFill>
              </a:rPr>
              <a:t>v višave si želi.</a:t>
            </a:r>
          </a:p>
        </p:txBody>
      </p:sp>
    </p:spTree>
    <p:extLst>
      <p:ext uri="{BB962C8B-B14F-4D97-AF65-F5344CB8AC3E}">
        <p14:creationId xmlns:p14="http://schemas.microsoft.com/office/powerpoint/2010/main" val="1482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ZMAJ</a:t>
            </a:r>
            <a:endParaRPr lang="sl-SI" dirty="0"/>
          </a:p>
        </p:txBody>
      </p:sp>
      <p:pic>
        <p:nvPicPr>
          <p:cNvPr id="1026" name="Picture 2" descr="zmaj-eddy-rainbo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125" y="2384926"/>
            <a:ext cx="359886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4716379" y="2803358"/>
            <a:ext cx="7095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Zmaj je v obliki štirikotnika, ki ga imenujemo DELTOID.</a:t>
            </a:r>
          </a:p>
          <a:p>
            <a:endParaRPr lang="sl-SI" sz="2400" dirty="0"/>
          </a:p>
          <a:p>
            <a:r>
              <a:rPr lang="sl-SI" sz="2400" dirty="0" smtClean="0"/>
              <a:t>DELTOID vidimo, da nima vzporednih stranic, zato ni niti paralelogram, </a:t>
            </a:r>
            <a:r>
              <a:rPr lang="sl-SI" sz="2400" dirty="0" smtClean="0"/>
              <a:t>niti </a:t>
            </a:r>
            <a:r>
              <a:rPr lang="sl-SI" sz="2400" dirty="0" smtClean="0"/>
              <a:t>trapez, ampak je TRAPEZOID.</a:t>
            </a:r>
          </a:p>
          <a:p>
            <a:endParaRPr lang="sl-SI" dirty="0"/>
          </a:p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195590" y="108516"/>
            <a:ext cx="452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accent4">
                    <a:lumMod val="75000"/>
                  </a:schemeClr>
                </a:solidFill>
              </a:rPr>
              <a:t>Iz papirja izreži štirikotnik v obliki zmaja.</a:t>
            </a:r>
          </a:p>
        </p:txBody>
      </p:sp>
    </p:spTree>
    <p:extLst>
      <p:ext uri="{BB962C8B-B14F-4D97-AF65-F5344CB8AC3E}">
        <p14:creationId xmlns:p14="http://schemas.microsoft.com/office/powerpoint/2010/main" val="38271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DELTOID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336940" y="2962612"/>
            <a:ext cx="4300621" cy="322546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312024" y="2962611"/>
            <a:ext cx="4300622" cy="322546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30870" y="2977817"/>
            <a:ext cx="4283243" cy="3212432"/>
          </a:xfrm>
          <a:prstGeom prst="rect">
            <a:avLst/>
          </a:prstGeom>
        </p:spPr>
      </p:pic>
      <p:sp>
        <p:nvSpPr>
          <p:cNvPr id="7" name="PoljeZBesedilom 6"/>
          <p:cNvSpPr txBox="1"/>
          <p:nvPr/>
        </p:nvSpPr>
        <p:spPr>
          <a:xfrm>
            <a:off x="204535" y="1980746"/>
            <a:ext cx="11838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DELTOID je štirikotnik, ki ima dva para enako dolgih stranic. JE OSNO SOMEREN LIK. </a:t>
            </a:r>
            <a:endParaRPr lang="sl-SI" sz="2400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403224" y="240632"/>
            <a:ext cx="5963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err="1">
                <a:solidFill>
                  <a:schemeClr val="accent4">
                    <a:lumMod val="75000"/>
                  </a:schemeClr>
                </a:solidFill>
              </a:rPr>
              <a:t>Deltoid</a:t>
            </a:r>
            <a:r>
              <a:rPr lang="sl-SI" dirty="0">
                <a:solidFill>
                  <a:schemeClr val="accent4">
                    <a:lumMod val="75000"/>
                  </a:schemeClr>
                </a:solidFill>
              </a:rPr>
              <a:t> iz papirja pravilno označi in ga prilepi v zvezek.</a:t>
            </a:r>
          </a:p>
        </p:txBody>
      </p:sp>
    </p:spTree>
    <p:extLst>
      <p:ext uri="{BB962C8B-B14F-4D97-AF65-F5344CB8AC3E}">
        <p14:creationId xmlns:p14="http://schemas.microsoft.com/office/powerpoint/2010/main" val="402170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DELTOID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116324" y="3180332"/>
            <a:ext cx="3513222" cy="314429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300790" y="2218180"/>
            <a:ext cx="11082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Preriši</a:t>
            </a:r>
            <a:r>
              <a:rPr lang="sl-SI" sz="2400" dirty="0" smtClean="0"/>
              <a:t> </a:t>
            </a:r>
            <a:r>
              <a:rPr lang="sl-SI" sz="2400" dirty="0" err="1">
                <a:solidFill>
                  <a:schemeClr val="accent4">
                    <a:lumMod val="75000"/>
                  </a:schemeClr>
                </a:solidFill>
              </a:rPr>
              <a:t>deltoid</a:t>
            </a:r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 iz učbenika, str. 150. Opomba: </a:t>
            </a:r>
            <a:r>
              <a:rPr lang="sl-SI" sz="2400" dirty="0" err="1">
                <a:solidFill>
                  <a:schemeClr val="accent4">
                    <a:lumMod val="75000"/>
                  </a:schemeClr>
                </a:solidFill>
              </a:rPr>
              <a:t>deltoid</a:t>
            </a:r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sz="2400" dirty="0" err="1" smtClean="0">
                <a:solidFill>
                  <a:schemeClr val="accent4">
                    <a:lumMod val="75000"/>
                  </a:schemeClr>
                </a:solidFill>
              </a:rPr>
              <a:t>ležje</a:t>
            </a:r>
            <a:r>
              <a:rPr lang="sl-SI" sz="2400" dirty="0" smtClean="0">
                <a:solidFill>
                  <a:schemeClr val="accent4">
                    <a:lumMod val="75000"/>
                  </a:schemeClr>
                </a:solidFill>
              </a:rPr>
              <a:t> n</a:t>
            </a:r>
            <a:r>
              <a:rPr lang="sl-SI" sz="2400" dirty="0" smtClean="0">
                <a:solidFill>
                  <a:schemeClr val="accent4">
                    <a:lumMod val="75000"/>
                  </a:schemeClr>
                </a:solidFill>
              </a:rPr>
              <a:t>arišeš</a:t>
            </a:r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, če najprej </a:t>
            </a:r>
            <a:endParaRPr lang="sl-SI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sl-SI" sz="2400" dirty="0" smtClean="0">
                <a:solidFill>
                  <a:schemeClr val="accent4">
                    <a:lumMod val="75000"/>
                  </a:schemeClr>
                </a:solidFill>
              </a:rPr>
              <a:t>narišeš </a:t>
            </a:r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diagonali, ki se sekata </a:t>
            </a:r>
            <a:r>
              <a:rPr lang="sl-SI" sz="2400" dirty="0" smtClean="0">
                <a:solidFill>
                  <a:schemeClr val="accent4">
                    <a:lumMod val="75000"/>
                  </a:schemeClr>
                </a:solidFill>
              </a:rPr>
              <a:t>pravokotno </a:t>
            </a:r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(KRIŽ).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4042611" y="3248526"/>
            <a:ext cx="54168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Stranice: a=b in c=d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/>
              <a:t>Simetrijska os poteka po diagonali </a:t>
            </a:r>
            <a:r>
              <a:rPr lang="sl-SI" sz="2400" dirty="0" smtClean="0"/>
              <a:t>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Diagonala </a:t>
            </a:r>
            <a:r>
              <a:rPr lang="sl-SI" sz="2400" dirty="0"/>
              <a:t>f razpolavlja diagonalo </a:t>
            </a:r>
            <a:r>
              <a:rPr lang="sl-SI" sz="2400" dirty="0" smtClean="0"/>
              <a:t>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/>
              <a:t>D</a:t>
            </a:r>
            <a:r>
              <a:rPr lang="sl-SI" sz="2400" dirty="0" smtClean="0"/>
              <a:t>iagonala </a:t>
            </a:r>
            <a:r>
              <a:rPr lang="sl-SI" sz="2400" dirty="0"/>
              <a:t>f razpolavlja kota </a:t>
            </a:r>
            <a:r>
              <a:rPr lang="sl-SI" sz="2400" dirty="0">
                <a:sym typeface="Symbol" panose="05050102010706020507" pitchFamily="18" charset="2"/>
              </a:rPr>
              <a:t></a:t>
            </a:r>
            <a:r>
              <a:rPr lang="sl-SI" sz="2400" dirty="0"/>
              <a:t> in </a:t>
            </a:r>
            <a:r>
              <a:rPr lang="sl-SI" sz="2400" dirty="0" smtClean="0">
                <a:sym typeface="Symbol" panose="05050102010706020507" pitchFamily="18" charset="2"/>
              </a:rPr>
              <a:t></a:t>
            </a:r>
            <a:endParaRPr lang="sl-S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Koti: </a:t>
            </a:r>
            <a:r>
              <a:rPr lang="sl-SI" sz="2400" dirty="0" smtClean="0">
                <a:sym typeface="Symbol" panose="05050102010706020507" pitchFamily="18" charset="2"/>
              </a:rPr>
              <a:t> = </a:t>
            </a:r>
            <a:endParaRPr lang="sl-SI" sz="2400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589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LASTNOSTI DELTOIDA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852650" y="2670390"/>
            <a:ext cx="8255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j</a:t>
            </a:r>
            <a:r>
              <a:rPr lang="sl-SI" sz="2400" dirty="0" smtClean="0"/>
              <a:t>e osno </a:t>
            </a:r>
            <a:r>
              <a:rPr lang="sl-SI" sz="2400" dirty="0"/>
              <a:t>someren lik, simetrijska os je diagonale </a:t>
            </a:r>
            <a:r>
              <a:rPr lang="sl-SI" sz="2400" dirty="0" smtClean="0"/>
              <a:t>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dve in dve stranici enako dolgi: a = b, c = d</a:t>
            </a:r>
            <a:r>
              <a:rPr lang="sl-SI" sz="24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diagonali se sekata pravokotno</a:t>
            </a:r>
            <a:r>
              <a:rPr lang="sl-SI" sz="24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diagonala f razpolavlja diagonalo e in notranja kota skozi katera </a:t>
            </a:r>
            <a:r>
              <a:rPr lang="sl-SI" sz="2400" dirty="0" smtClean="0"/>
              <a:t>poteka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kota, ki ju somernica ne razpolavlja sta skladna: </a:t>
            </a:r>
            <a:r>
              <a:rPr lang="sl-SI" sz="2400" dirty="0">
                <a:sym typeface="Symbol" panose="05050102010706020507" pitchFamily="18" charset="2"/>
              </a:rPr>
              <a:t></a:t>
            </a:r>
            <a:r>
              <a:rPr lang="sl-SI" sz="2400" dirty="0"/>
              <a:t> = </a:t>
            </a:r>
            <a:r>
              <a:rPr lang="sl-SI" sz="2400" dirty="0">
                <a:sym typeface="Symbol" panose="05050102010706020507" pitchFamily="18" charset="2"/>
              </a:rPr>
              <a:t></a:t>
            </a:r>
            <a:endParaRPr lang="sl-SI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852650" y="150450"/>
            <a:ext cx="2374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>
                <a:solidFill>
                  <a:schemeClr val="accent4">
                    <a:lumMod val="75000"/>
                  </a:schemeClr>
                </a:solidFill>
              </a:rPr>
              <a:t>Zapiši v zvezek.</a:t>
            </a:r>
            <a:endParaRPr lang="sl-SI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Ali že poznaš kakšen </a:t>
            </a:r>
            <a:r>
              <a:rPr lang="sl-SI" dirty="0" err="1" smtClean="0"/>
              <a:t>deltoid</a:t>
            </a:r>
            <a:r>
              <a:rPr lang="sl-SI" dirty="0" smtClean="0"/>
              <a:t>?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RAZMISLI….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996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Ali že poznaš kakšen </a:t>
            </a:r>
            <a:r>
              <a:rPr lang="sl-SI" dirty="0" err="1" smtClean="0"/>
              <a:t>deltoid</a:t>
            </a:r>
            <a:r>
              <a:rPr lang="sl-SI" dirty="0" smtClean="0"/>
              <a:t>?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Ali je </a:t>
            </a:r>
            <a:r>
              <a:rPr lang="sl-SI" u="sng" dirty="0" smtClean="0"/>
              <a:t>kvadrat</a:t>
            </a:r>
            <a:r>
              <a:rPr lang="sl-SI" dirty="0" smtClean="0"/>
              <a:t> DELTOID?    </a:t>
            </a:r>
          </a:p>
          <a:p>
            <a:pPr marL="0" indent="0">
              <a:buNone/>
            </a:pPr>
            <a:r>
              <a:rPr lang="sl-SI" dirty="0" smtClean="0"/>
              <a:t>DA, saj ima po dve stranici enako dolgi in diagonali se sekata pravokotno.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Ali je </a:t>
            </a:r>
            <a:r>
              <a:rPr lang="sl-SI" u="sng" dirty="0" smtClean="0"/>
              <a:t>romb</a:t>
            </a:r>
            <a:r>
              <a:rPr lang="sl-SI" dirty="0" smtClean="0"/>
              <a:t> DELTOID?</a:t>
            </a:r>
          </a:p>
          <a:p>
            <a:pPr marL="0" indent="0">
              <a:buNone/>
            </a:pPr>
            <a:r>
              <a:rPr lang="sl-SI" dirty="0" smtClean="0"/>
              <a:t>DA, saj </a:t>
            </a:r>
            <a:r>
              <a:rPr lang="sl-SI" dirty="0"/>
              <a:t>ima po dve stranici enako dolgi in diagonali se sekata pravokotno.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680321" y="250521"/>
            <a:ext cx="2374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Zapiši</a:t>
            </a:r>
            <a:r>
              <a:rPr lang="sl-SI" sz="2400" dirty="0" smtClean="0"/>
              <a:t> </a:t>
            </a:r>
            <a:r>
              <a:rPr lang="sl-SI" sz="2400" dirty="0">
                <a:solidFill>
                  <a:schemeClr val="accent4">
                    <a:lumMod val="75000"/>
                  </a:schemeClr>
                </a:solidFill>
              </a:rPr>
              <a:t>v zvezek.</a:t>
            </a:r>
          </a:p>
        </p:txBody>
      </p:sp>
    </p:spTree>
    <p:extLst>
      <p:ext uri="{BB962C8B-B14F-4D97-AF65-F5344CB8AC3E}">
        <p14:creationId xmlns:p14="http://schemas.microsoft.com/office/powerpoint/2010/main" val="129048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 </a:t>
            </a:r>
            <a:r>
              <a:rPr lang="sl-SI" dirty="0" err="1" smtClean="0"/>
              <a:t>deltoida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 zvezek reši naloge iz učbenika, stran 151, </a:t>
            </a:r>
            <a:r>
              <a:rPr lang="sl-SI" dirty="0" err="1" smtClean="0"/>
              <a:t>nal</a:t>
            </a:r>
            <a:r>
              <a:rPr lang="sl-SI" dirty="0" smtClean="0"/>
              <a:t>. 2acč, boljši učenci še 4.</a:t>
            </a:r>
          </a:p>
          <a:p>
            <a:endParaRPr lang="sl-SI" dirty="0"/>
          </a:p>
          <a:p>
            <a:r>
              <a:rPr lang="sl-SI" dirty="0" smtClean="0"/>
              <a:t>Ne pozabi na skico…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80321" y="250521"/>
            <a:ext cx="1042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Ko zaključiš z nalogo, mi vse poslikaj in pošlji na moj naslov: matematika.ferda.vesela@gmail.com</a:t>
            </a:r>
            <a:endParaRPr lang="sl-SI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205</TotalTime>
  <Words>332</Words>
  <Application>Microsoft Office PowerPoint</Application>
  <PresentationFormat>Širokozaslonsko</PresentationFormat>
  <Paragraphs>53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21" baseType="lpstr">
      <vt:lpstr>SimSun</vt:lpstr>
      <vt:lpstr>Arial</vt:lpstr>
      <vt:lpstr>Symbol</vt:lpstr>
      <vt:lpstr>Times New Roman</vt:lpstr>
      <vt:lpstr>Trebuchet MS</vt:lpstr>
      <vt:lpstr>Wingdings</vt:lpstr>
      <vt:lpstr>Berlin</vt:lpstr>
      <vt:lpstr>DELTOID</vt:lpstr>
      <vt:lpstr>UGANKA</vt:lpstr>
      <vt:lpstr>ZMAJ</vt:lpstr>
      <vt:lpstr>DELTOID</vt:lpstr>
      <vt:lpstr>DELTOID</vt:lpstr>
      <vt:lpstr>LASTNOSTI DELTOIDA</vt:lpstr>
      <vt:lpstr>Ali že poznaš kakšen deltoid?</vt:lpstr>
      <vt:lpstr>Ali že poznaš kakšen deltoid?</vt:lpstr>
      <vt:lpstr>Načrtovanje deltoida</vt:lpstr>
      <vt:lpstr>REŠITVE IZ UČBENIKA</vt:lpstr>
      <vt:lpstr>REŠITVE IZ UČBENIKA</vt:lpstr>
      <vt:lpstr>REŠITVE IZ UČBENIKA</vt:lpstr>
      <vt:lpstr>REŠITVE IZ UČBENIKA</vt:lpstr>
      <vt:lpstr>ČESTITAM!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PARALELOGRAM</dc:title>
  <dc:creator>uporabnik</dc:creator>
  <cp:lastModifiedBy>uporabnik</cp:lastModifiedBy>
  <cp:revision>13</cp:revision>
  <dcterms:created xsi:type="dcterms:W3CDTF">2020-03-26T11:42:31Z</dcterms:created>
  <dcterms:modified xsi:type="dcterms:W3CDTF">2020-04-09T11:11:32Z</dcterms:modified>
</cp:coreProperties>
</file>