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pPr lvl="0"/>
            <a:r>
              <a:rPr lang="sl-SI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sl-SI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7BAF41-B411-40D1-B459-6C67E9ADB6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943725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84C16-FE58-43F3-A055-0756E0F342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493406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C89D4-33AE-493D-AAF2-E631B00C3B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166008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8B871-BCC5-43BF-A071-2E59357CF8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824037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E5CE4-0E34-4E8F-96C3-B6AB61D2F8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984319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EB5A0-56AE-4347-AAC8-F9AC4C73D4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198487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DA1AB-77A3-4123-AB5A-CB90373C76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885240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B0FCD-3FEC-4AD0-A72F-9400924C67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866441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E22B4-CFA6-423A-B642-1FFE480014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456529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85EC9-8356-49C9-9B46-7079E6CC6F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895333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95F73-5848-4229-BC3A-44E8BFF18C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041326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6C9A6DD-D596-436B-9545-7B7DBFCEBD5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562850" cy="2511425"/>
          </a:xfrm>
        </p:spPr>
        <p:txBody>
          <a:bodyPr/>
          <a:lstStyle/>
          <a:p>
            <a:pPr algn="ctr" eaLnBrk="1" hangingPunct="1"/>
            <a:r>
              <a:rPr lang="sl-SI" altLang="sl-SI" sz="7200" smtClean="0"/>
              <a:t>Trave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573463"/>
            <a:ext cx="5143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453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Navadna ljuljka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063" y="0"/>
            <a:ext cx="3055937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492375"/>
            <a:ext cx="361315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87450" y="981075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Navadni pasji rep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825" y="2257425"/>
            <a:ext cx="33051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48672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5516563"/>
            <a:ext cx="4608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Rumenkasti ovsenec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40005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403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Travniški lisičji rep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71628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95513" y="692150"/>
            <a:ext cx="5113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Navadna migalica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/>
              <a:t>Družina trav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543800" cy="5000625"/>
          </a:xfrm>
        </p:spPr>
        <p:txBody>
          <a:bodyPr/>
          <a:lstStyle/>
          <a:p>
            <a:pPr eaLnBrk="1" hangingPunct="1"/>
            <a:r>
              <a:rPr lang="sl-SI" altLang="sl-SI" b="1" smtClean="0"/>
              <a:t>8000 vrst</a:t>
            </a:r>
          </a:p>
          <a:p>
            <a:pPr eaLnBrk="1" hangingPunct="1">
              <a:buFontTx/>
              <a:buNone/>
            </a:pPr>
            <a:endParaRPr lang="sl-SI" altLang="sl-SI" b="1" smtClean="0"/>
          </a:p>
          <a:p>
            <a:pPr eaLnBrk="1" hangingPunct="1"/>
            <a:r>
              <a:rPr lang="sl-SI" altLang="sl-SI" b="1" smtClean="0"/>
              <a:t>značilna zgradba</a:t>
            </a:r>
          </a:p>
          <a:p>
            <a:pPr lvl="1" eaLnBrk="1" hangingPunct="1"/>
            <a:r>
              <a:rPr lang="sl-SI" altLang="sl-SI" sz="3200" b="1" smtClean="0"/>
              <a:t>votla kolenčasta stebla</a:t>
            </a:r>
          </a:p>
          <a:p>
            <a:pPr lvl="1" eaLnBrk="1" hangingPunct="1"/>
            <a:r>
              <a:rPr lang="sl-SI" altLang="sl-SI" sz="3200" b="1" smtClean="0"/>
              <a:t>cvetovi (klaski) so običajno zeleni</a:t>
            </a:r>
          </a:p>
          <a:p>
            <a:pPr lvl="1" eaLnBrk="1" hangingPunct="1"/>
            <a:r>
              <a:rPr lang="sl-SI" altLang="sl-SI" sz="3200" b="1" smtClean="0"/>
              <a:t>vetrocvetke</a:t>
            </a:r>
          </a:p>
          <a:p>
            <a:pPr lvl="1" eaLnBrk="1" hangingPunct="1">
              <a:buFontTx/>
              <a:buNone/>
            </a:pPr>
            <a:endParaRPr lang="sl-SI" altLang="sl-SI" sz="3200" b="1" smtClean="0"/>
          </a:p>
          <a:p>
            <a:pPr eaLnBrk="1" hangingPunct="1"/>
            <a:r>
              <a:rPr lang="sl-SI" altLang="sl-SI" b="1" smtClean="0"/>
              <a:t>so hrana za divje in domače živali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206875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95288" y="2420938"/>
            <a:ext cx="3960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b="1"/>
              <a:t>Travniška bilnica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33623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095500"/>
            <a:ext cx="42672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5288" y="5084763"/>
            <a:ext cx="3960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Dišeča boljka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33432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675" y="2381250"/>
            <a:ext cx="33623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5445125"/>
            <a:ext cx="3960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Visoka pahovka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36861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275" y="2413000"/>
            <a:ext cx="453072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6165850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Puhasta ovsika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900" y="0"/>
            <a:ext cx="4864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8313" y="2852738"/>
            <a:ext cx="37798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Navadna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latovka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765425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963" y="2225675"/>
            <a:ext cx="3475037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5084763"/>
            <a:ext cx="4681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b="1"/>
              <a:t>Volnata medena trava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743200"/>
            <a:ext cx="274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4392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b="1"/>
              <a:t>Navadna pasja trava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lue-green cave design template">
  <a:themeElements>
    <a:clrScheme name="Blue-green cave design templat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ue-green cave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ue-green cav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cav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cav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cav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cav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cave design templat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cave design templat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-green cave design templat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cave design templat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-green cave design templat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-green cave design templat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-green cave design templat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Blue-green cave design template</Template>
  <TotalTime>36</TotalTime>
  <Words>53</Words>
  <Application>Microsoft Office PowerPoint</Application>
  <PresentationFormat>Diaprojekcija na zaslonu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Blue-green cave design template</vt:lpstr>
      <vt:lpstr>Trave</vt:lpstr>
      <vt:lpstr>Družina trav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</dc:title>
  <dc:creator>Kitty</dc:creator>
  <cp:lastModifiedBy>admin</cp:lastModifiedBy>
  <cp:revision>5</cp:revision>
  <dcterms:created xsi:type="dcterms:W3CDTF">2006-06-05T22:28:36Z</dcterms:created>
  <dcterms:modified xsi:type="dcterms:W3CDTF">2020-04-30T06:02:10Z</dcterms:modified>
</cp:coreProperties>
</file>