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>
      <p:cViewPr varScale="1">
        <p:scale>
          <a:sx n="69" d="100"/>
          <a:sy n="69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4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60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31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9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81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82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8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14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61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21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5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D5C2-E164-4E8E-9CBB-0F52AC4FFD92}" type="datetimeFigureOut">
              <a:rPr lang="sl-SI" smtClean="0"/>
              <a:t>22. 03. 2020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EEA8-18B3-4568-965E-8FDF14A874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68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302791"/>
            <a:ext cx="7772400" cy="1470025"/>
          </a:xfrm>
        </p:spPr>
        <p:txBody>
          <a:bodyPr/>
          <a:lstStyle/>
          <a:p>
            <a:r>
              <a:rPr lang="sl-SI" dirty="0">
                <a:latin typeface="Arial Black" panose="020B0A04020102020204" pitchFamily="34" charset="0"/>
              </a:rPr>
              <a:t>STRIP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416" y="1988840"/>
            <a:ext cx="6336704" cy="36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6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104456" cy="29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k 3"/>
          <p:cNvSpPr/>
          <p:nvPr/>
        </p:nvSpPr>
        <p:spPr>
          <a:xfrm>
            <a:off x="179512" y="4069921"/>
            <a:ext cx="3960440" cy="2016224"/>
          </a:xfrm>
          <a:prstGeom prst="cloudCallout">
            <a:avLst>
              <a:gd name="adj1" fmla="val 14148"/>
              <a:gd name="adj2" fmla="val -974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Arial Black" panose="020B0A04020102020204" pitchFamily="34" charset="0"/>
              </a:rPr>
              <a:t>DA SEVEDA. GOZD IMAM RAD KER IMA VELIKO ŽIVALI, KI SO MOJI PLENI.</a:t>
            </a:r>
          </a:p>
        </p:txBody>
      </p:sp>
      <p:sp>
        <p:nvSpPr>
          <p:cNvPr id="5" name="Oblak 4"/>
          <p:cNvSpPr/>
          <p:nvPr/>
        </p:nvSpPr>
        <p:spPr>
          <a:xfrm>
            <a:off x="4319971" y="4553744"/>
            <a:ext cx="4104456" cy="2304256"/>
          </a:xfrm>
          <a:prstGeom prst="cloudCallout">
            <a:avLst>
              <a:gd name="adj1" fmla="val -65654"/>
              <a:gd name="adj2" fmla="val -928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Arial Black" panose="020B0A04020102020204" pitchFamily="34" charset="0"/>
              </a:rPr>
              <a:t>IMA PA TUDI SLABO STRAN, SAJ KO LOVIM PLEN SE SPORAKNEM OB EMBALAŽO IN PLEN MI UIDE.</a:t>
            </a:r>
          </a:p>
        </p:txBody>
      </p:sp>
      <p:sp>
        <p:nvSpPr>
          <p:cNvPr id="7" name="Oblak 6"/>
          <p:cNvSpPr/>
          <p:nvPr/>
        </p:nvSpPr>
        <p:spPr>
          <a:xfrm>
            <a:off x="2807804" y="67883"/>
            <a:ext cx="3528391" cy="2113722"/>
          </a:xfrm>
          <a:prstGeom prst="cloudCallout">
            <a:avLst>
              <a:gd name="adj1" fmla="val 58449"/>
              <a:gd name="adj2" fmla="val 483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GOSPOD NAM LAHKO ZAUPATE SLABE IN DOBRE STVARI GOZDA?</a:t>
            </a:r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112" y="202959"/>
            <a:ext cx="2324424" cy="3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9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/>
          <p:cNvSpPr/>
          <p:nvPr/>
        </p:nvSpPr>
        <p:spPr>
          <a:xfrm>
            <a:off x="1835696" y="404664"/>
            <a:ext cx="3240360" cy="2016224"/>
          </a:xfrm>
          <a:prstGeom prst="cloudCallout">
            <a:avLst>
              <a:gd name="adj1" fmla="val 92794"/>
              <a:gd name="adj2" fmla="val -130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GOSPOD NAM LAHKO ZAUPATE NAJLJUBŠE DREVO?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37510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ak 4"/>
          <p:cNvSpPr/>
          <p:nvPr/>
        </p:nvSpPr>
        <p:spPr>
          <a:xfrm>
            <a:off x="5083015" y="3719373"/>
            <a:ext cx="3447415" cy="2993775"/>
          </a:xfrm>
          <a:prstGeom prst="cloudCallout">
            <a:avLst>
              <a:gd name="adj1" fmla="val -90002"/>
              <a:gd name="adj2" fmla="val -796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DOBER DAN. MOJE NAJLJUBŠE DREVO JE KJER JE MED, TO JE PONAVADI </a:t>
            </a:r>
          </a:p>
          <a:p>
            <a:pPr algn="ctr"/>
            <a:r>
              <a:rPr lang="sl-SI" dirty="0">
                <a:latin typeface="Arial Black" panose="020B0A04020102020204" pitchFamily="34" charset="0"/>
              </a:rPr>
              <a:t>BUKEV.</a:t>
            </a:r>
          </a:p>
        </p:txBody>
      </p:sp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6632"/>
            <a:ext cx="2157111" cy="35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89354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k 3"/>
          <p:cNvSpPr/>
          <p:nvPr/>
        </p:nvSpPr>
        <p:spPr>
          <a:xfrm>
            <a:off x="3341502" y="1494389"/>
            <a:ext cx="3168352" cy="2060848"/>
          </a:xfrm>
          <a:prstGeom prst="cloudCallout">
            <a:avLst>
              <a:gd name="adj1" fmla="val 51755"/>
              <a:gd name="adj2" fmla="val -65079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GOSPA ALI NAM POVESTE NAJSLABŠO POSLEDICO V GOZDOVIH?</a:t>
            </a:r>
          </a:p>
        </p:txBody>
      </p:sp>
      <p:sp>
        <p:nvSpPr>
          <p:cNvPr id="5" name="Oblak 4"/>
          <p:cNvSpPr/>
          <p:nvPr/>
        </p:nvSpPr>
        <p:spPr>
          <a:xfrm>
            <a:off x="101142" y="221699"/>
            <a:ext cx="3240360" cy="2376264"/>
          </a:xfrm>
          <a:prstGeom prst="cloudCallout">
            <a:avLst>
              <a:gd name="adj1" fmla="val 40308"/>
              <a:gd name="adj2" fmla="val 943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NAJSLABŠA </a:t>
            </a:r>
          </a:p>
          <a:p>
            <a:pPr algn="ctr"/>
            <a:r>
              <a:rPr lang="sl-SI" dirty="0">
                <a:latin typeface="Arial Black" panose="020B0A04020102020204" pitchFamily="34" charset="0"/>
              </a:rPr>
              <a:t>POSLEDICA JE BIL POŽAR, KI GA TU NA SREČO NI BILO.</a:t>
            </a:r>
          </a:p>
        </p:txBody>
      </p:sp>
      <p:sp>
        <p:nvSpPr>
          <p:cNvPr id="6" name="Oblak 5"/>
          <p:cNvSpPr/>
          <p:nvPr/>
        </p:nvSpPr>
        <p:spPr>
          <a:xfrm>
            <a:off x="5652120" y="4537018"/>
            <a:ext cx="2736304" cy="2092591"/>
          </a:xfrm>
          <a:prstGeom prst="cloudCallout">
            <a:avLst>
              <a:gd name="adj1" fmla="val -98807"/>
              <a:gd name="adj2" fmla="val -320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NAJVEČJA TEŽAVA JE VLAGA.</a:t>
            </a:r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0167"/>
            <a:ext cx="2248214" cy="36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90825"/>
            <a:ext cx="39604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ak 5"/>
          <p:cNvSpPr/>
          <p:nvPr/>
        </p:nvSpPr>
        <p:spPr>
          <a:xfrm>
            <a:off x="2725479" y="4345810"/>
            <a:ext cx="3816424" cy="2376264"/>
          </a:xfrm>
          <a:prstGeom prst="cloudCallout">
            <a:avLst>
              <a:gd name="adj1" fmla="val -72746"/>
              <a:gd name="adj2" fmla="val -138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MOTI ME, KO LJUDJE V GOZDU HODIJO IN ZGANJAJO HRUP.</a:t>
            </a:r>
          </a:p>
        </p:txBody>
      </p:sp>
      <p:sp>
        <p:nvSpPr>
          <p:cNvPr id="7" name="Oblak 6"/>
          <p:cNvSpPr/>
          <p:nvPr/>
        </p:nvSpPr>
        <p:spPr>
          <a:xfrm>
            <a:off x="2514747" y="12691"/>
            <a:ext cx="3024336" cy="1800200"/>
          </a:xfrm>
          <a:prstGeom prst="cloudCallout">
            <a:avLst>
              <a:gd name="adj1" fmla="val 93235"/>
              <a:gd name="adj2" fmla="val 317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KAJ VAS MOTI V GOZDOVIH ?</a:t>
            </a:r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28538"/>
            <a:ext cx="2267266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lak 5"/>
          <p:cNvSpPr/>
          <p:nvPr/>
        </p:nvSpPr>
        <p:spPr>
          <a:xfrm>
            <a:off x="3873268" y="1412776"/>
            <a:ext cx="3056446" cy="2016224"/>
          </a:xfrm>
          <a:prstGeom prst="cloudCallout">
            <a:avLst>
              <a:gd name="adj1" fmla="val 47589"/>
              <a:gd name="adj2" fmla="val -749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Arial Black" panose="020B0A04020102020204" pitchFamily="34" charset="0"/>
              </a:rPr>
              <a:t>HVALA DA STE BILI Z NAMI IN NASVIDENJE.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92" y="876018"/>
            <a:ext cx="3444552" cy="245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866" y="42210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46" y="3773194"/>
            <a:ext cx="3465900" cy="23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902" y="3661068"/>
            <a:ext cx="2021098" cy="24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 descr="Obrezovanje zaslona 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583" y="55682"/>
            <a:ext cx="1989447" cy="32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124</Words>
  <Application>Microsoft Office PowerPoint</Application>
  <PresentationFormat>Diaprojekcija na zaslonu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Officeova tema</vt:lpstr>
      <vt:lpstr>STRIP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Bostjan Belc</dc:creator>
  <cp:lastModifiedBy>admin</cp:lastModifiedBy>
  <cp:revision>30</cp:revision>
  <dcterms:created xsi:type="dcterms:W3CDTF">2020-03-14T15:58:43Z</dcterms:created>
  <dcterms:modified xsi:type="dcterms:W3CDTF">2020-03-22T09:22:46Z</dcterms:modified>
</cp:coreProperties>
</file>