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sl-SI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Simona Zvonar</a:t>
            </a:r>
            <a:endParaRPr lang="sl-SI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 je 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namenjeno pevcem </a:t>
            </a:r>
          </a:p>
          <a:p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osnovnošolskih 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5A34FE9A-FDC7-4C55-BA37-7D7D95AABE3F}"/>
              </a:ext>
            </a:extLst>
          </p:cNvPr>
          <p:cNvSpPr/>
          <p:nvPr/>
        </p:nvSpPr>
        <p:spPr>
          <a:xfrm>
            <a:off x="3851349" y="625919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pripravila Katja Gruber, 16. 3. 2020</a:t>
            </a:r>
          </a:p>
          <a:p>
            <a:r>
              <a:rPr lang="sl-SI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povzeto po zbirkah Katjina </a:t>
            </a:r>
            <a:r>
              <a:rPr lang="sl-SI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upevalnica</a:t>
            </a:r>
            <a:endParaRPr lang="sl-SI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960934" y="260648"/>
            <a:ext cx="722217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katerem 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</a:t>
            </a:r>
            <a:r>
              <a:rPr lang="sl-SI" dirty="0" smtClean="0"/>
              <a:t>delamo </a:t>
            </a:r>
            <a:r>
              <a:rPr lang="sl-SI" dirty="0"/>
              <a:t>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232</Words>
  <Application>Microsoft Office PowerPoint</Application>
  <PresentationFormat>Diaprojekcija na zaslonu (4:3)</PresentationFormat>
  <Paragraphs>47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admin</cp:lastModifiedBy>
  <cp:revision>63</cp:revision>
  <dcterms:created xsi:type="dcterms:W3CDTF">2012-01-20T15:01:25Z</dcterms:created>
  <dcterms:modified xsi:type="dcterms:W3CDTF">2020-03-20T09:29:45Z</dcterms:modified>
</cp:coreProperties>
</file>