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892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3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25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9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079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7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57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1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BB63D2D-1B54-4E11-84F8-B73298FA5956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A90FA86-89D5-4B6F-B9E4-5A7FB50B942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2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7096" y="1225296"/>
            <a:ext cx="47731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NEKAJ UTRINKOV IZ ŠPORTNEGA DNE IN DRUGIH DEJAVNOSTI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87968" y="4965192"/>
            <a:ext cx="2496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Pevec Nejc, 2.T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ana\Desktop\Športni dan - ples\IMG_20200506_10211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2640" y="1240609"/>
            <a:ext cx="30099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Lana\Desktop\Športni dan - ples\IMG_20200506_10214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5121" y="3794760"/>
            <a:ext cx="1941095" cy="2843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:\Users\Lana\Desktop\Športni dan - ples\IMG_20200506_103952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26379" y="3881404"/>
            <a:ext cx="1954731" cy="27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366212" y="425116"/>
            <a:ext cx="8341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ŠPORTNI DAN V TEDNU OD 4.5. DO 8.5.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26701" y="1509773"/>
            <a:ext cx="236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Začeli smo s športnim dnevom....najprej ogrevanje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4219438"/>
            <a:ext cx="273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Nekaj lažjih vaj</a:t>
            </a:r>
            <a:r>
              <a:rPr lang="sl-SI" dirty="0" smtClean="0"/>
              <a:t>....</a:t>
            </a:r>
          </a:p>
          <a:p>
            <a:endParaRPr lang="sl-SI" dirty="0"/>
          </a:p>
          <a:p>
            <a:r>
              <a:rPr lang="sl-SI" dirty="0" smtClean="0"/>
              <a:t>...pa tudi nekaj težjih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9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ana\Desktop\Športni dan - ples\IMG_20200506_11433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3160" y="1636877"/>
            <a:ext cx="2505743" cy="1892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Lana\Desktop\Športni dan - ples\IMG_20200506_111302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3455" y="2220967"/>
            <a:ext cx="1821983" cy="24219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658944" y="3529481"/>
            <a:ext cx="226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....sadna malica in....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874295"/>
            <a:ext cx="6461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Dobro smo poskrbeli za svoje zdravje. Nekaj gibanja, potem še....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56567" y="1744227"/>
            <a:ext cx="404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...veliko tekočine. Najbolj je pasala voda.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85590" y="5617624"/>
            <a:ext cx="3938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Naučili smo se tudi plesati na pesem od Čukov </a:t>
            </a:r>
            <a:r>
              <a:rPr lang="en-SI" dirty="0" smtClean="0"/>
              <a:t>–</a:t>
            </a:r>
            <a:r>
              <a:rPr lang="sl-SI" dirty="0" smtClean="0"/>
              <a:t> Gremo okrog sveta.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7488" y="4305999"/>
            <a:ext cx="2313691" cy="22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5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5811" y="866274"/>
            <a:ext cx="607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PRIPRAVA SADNE SOLATE....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6591" y="2365656"/>
            <a:ext cx="2740364" cy="36538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1852" y="2711167"/>
            <a:ext cx="2749216" cy="36656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4569" y="1534659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Pred vsako pripravo hrane si dobro umijem roke.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14726" y="2180990"/>
            <a:ext cx="3456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Pripravim sadje za sadno solato.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65038" y="2379508"/>
            <a:ext cx="279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Narežem na manjše koščke.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038" y="2979928"/>
            <a:ext cx="2678430" cy="357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6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9960" y="1979168"/>
            <a:ext cx="3084392" cy="41125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6232" y="1979168"/>
            <a:ext cx="2705862" cy="36078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81912" y="1472184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Najraje obgrizem koščico od manga.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22289" y="1042523"/>
            <a:ext cx="346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Lahko si privoščimo sadni obrok.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7403" y="1804493"/>
            <a:ext cx="3017520" cy="40233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475" y="2127659"/>
            <a:ext cx="3175254" cy="42336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0630" y="2980944"/>
            <a:ext cx="2702052" cy="360273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80160" y="521208"/>
            <a:ext cx="5289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MOJE DOŽIVETJE V GOZDU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2104" y="1481328"/>
            <a:ext cx="667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 cvetovi travniških rastlin sem izdelal račun in ga izračunal. (22+12=34)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727448" y="2212848"/>
            <a:ext cx="334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Pripravil sem palice za igro. Spomnil sem se tudi svoje igre.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3092" y="1399235"/>
            <a:ext cx="3267956" cy="43572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220360" y="3086011"/>
            <a:ext cx="2951170" cy="39348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30202" y="640730"/>
            <a:ext cx="2788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Izdelal sem igro 3 v vrsto.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18121" y="2997748"/>
            <a:ext cx="175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Najboljši :D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11112" y="1866771"/>
            <a:ext cx="178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In kdo je zmagal?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9137" y="1165611"/>
            <a:ext cx="1453896" cy="153058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249072" y="736517"/>
            <a:ext cx="3621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Igro sva odigrala skupaj z mami.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4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0088" y="1042416"/>
            <a:ext cx="685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dirty="0" smtClean="0"/>
              <a:t>Lep pozdrav </a:t>
            </a:r>
          </a:p>
          <a:p>
            <a:r>
              <a:rPr lang="sl-SI" sz="4400" dirty="0"/>
              <a:t>	 </a:t>
            </a:r>
            <a:r>
              <a:rPr lang="sl-SI" sz="4400" dirty="0" smtClean="0"/>
              <a:t>    in lep dan želim.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6079" y="2852928"/>
            <a:ext cx="3824723" cy="325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107</TotalTime>
  <Words>178</Words>
  <Application>Microsoft Office PowerPoint</Application>
  <PresentationFormat>Širokozaslonsko</PresentationFormat>
  <Paragraphs>26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Calibri</vt:lpstr>
      <vt:lpstr>Century Schoolbook</vt:lpstr>
      <vt:lpstr>Corbel</vt:lpstr>
      <vt:lpstr>Feathered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admin</cp:lastModifiedBy>
  <cp:revision>12</cp:revision>
  <dcterms:created xsi:type="dcterms:W3CDTF">2020-05-17T17:30:08Z</dcterms:created>
  <dcterms:modified xsi:type="dcterms:W3CDTF">2020-05-18T11:10:27Z</dcterms:modified>
</cp:coreProperties>
</file>