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sldIdLst>
    <p:sldId id="256" r:id="rId5"/>
    <p:sldId id="258" r:id="rId6"/>
    <p:sldId id="257" r:id="rId7"/>
    <p:sldId id="259" r:id="rId8"/>
    <p:sldId id="261" r:id="rId9"/>
    <p:sldId id="260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838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36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53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458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23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007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79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209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158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9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289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741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06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552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951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517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698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9E1C485-7678-443C-A997-9DF1A8C3D1AE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3BCA622-AE64-49C5-AB7A-1E46C41B24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833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7E7FDE-1A2C-473F-9C49-4AA8709DB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610" y="2164298"/>
            <a:ext cx="10210511" cy="2677648"/>
          </a:xfrm>
        </p:spPr>
        <p:txBody>
          <a:bodyPr/>
          <a:lstStyle/>
          <a:p>
            <a:r>
              <a:rPr lang="sl-SI" dirty="0"/>
              <a:t>IZDELKI IZ ROLIC TOALETNEGA PAPIRJA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EA4324F-5FA2-4C48-952C-CB540CBFC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0" y="4458597"/>
            <a:ext cx="5333823" cy="1663529"/>
          </a:xfrm>
        </p:spPr>
        <p:txBody>
          <a:bodyPr>
            <a:normAutofit/>
          </a:bodyPr>
          <a:lstStyle/>
          <a:p>
            <a:r>
              <a:rPr lang="sl-SI" dirty="0"/>
              <a:t>Delo na daljavo, 2. razred </a:t>
            </a:r>
          </a:p>
          <a:p>
            <a:r>
              <a:rPr lang="sl-SI" dirty="0"/>
              <a:t>Likovna umetnost</a:t>
            </a:r>
          </a:p>
          <a:p>
            <a:r>
              <a:rPr lang="sl-SI" dirty="0"/>
              <a:t>pripravila </a:t>
            </a:r>
            <a:r>
              <a:rPr lang="sl-SI" dirty="0" smtClean="0"/>
              <a:t>študentka Patricija Matoz</a:t>
            </a:r>
          </a:p>
          <a:p>
            <a:r>
              <a:rPr lang="sl-SI" dirty="0" smtClean="0"/>
              <a:t>MENTORICA MOJCA KRAVCAR</a:t>
            </a:r>
            <a:endParaRPr lang="sl-SI" dirty="0"/>
          </a:p>
        </p:txBody>
      </p:sp>
      <p:pic>
        <p:nvPicPr>
          <p:cNvPr id="4" name="Picture 2" descr="OŠ Ferda Vesela">
            <a:extLst>
              <a:ext uri="{FF2B5EF4-FFF2-40B4-BE49-F238E27FC236}">
                <a16:creationId xmlns:a16="http://schemas.microsoft.com/office/drawing/2014/main" id="{A31EB683-6939-486D-B9A8-48F7547B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469" y="5433392"/>
            <a:ext cx="959550" cy="80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99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F7AFF7-9706-423A-8941-F0EBBAF6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KONEC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8797C6-4C37-46F2-9DF5-1618EC5E6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Z ustvarjanjem si končal, sedaj lahko doma narediš razstavo svojih izdelkov.</a:t>
            </a:r>
          </a:p>
        </p:txBody>
      </p:sp>
    </p:spTree>
    <p:extLst>
      <p:ext uri="{BB962C8B-B14F-4D97-AF65-F5344CB8AC3E}">
        <p14:creationId xmlns:p14="http://schemas.microsoft.com/office/powerpoint/2010/main" val="119412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AD03B6-0261-4A5A-BFF2-893A502E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Pozdravljen ali pozdravljena!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8ACCF7D-EEA5-4175-B8B2-6084489C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135" y="2362826"/>
            <a:ext cx="9720073" cy="4023360"/>
          </a:xfrm>
        </p:spPr>
        <p:txBody>
          <a:bodyPr/>
          <a:lstStyle/>
          <a:p>
            <a:r>
              <a:rPr lang="sl-SI" sz="2000" dirty="0"/>
              <a:t>Ali morda veš, kateri praznik praznujemo v sredo, 22. aprila?</a:t>
            </a:r>
          </a:p>
          <a:p>
            <a:r>
              <a:rPr lang="sl-SI" sz="2000" dirty="0"/>
              <a:t>Tako je, to je </a:t>
            </a:r>
            <a:r>
              <a:rPr lang="sl-SI" sz="2000" b="1" dirty="0"/>
              <a:t>DAN ZEMLJE.</a:t>
            </a:r>
          </a:p>
          <a:p>
            <a:r>
              <a:rPr lang="sl-SI" sz="2000" dirty="0"/>
              <a:t>Da poskrbimo, za naš planet Zemljo pa moramo tudi RECIKLIRATI.</a:t>
            </a: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r>
              <a:rPr lang="sl-SI" sz="2000" b="1" dirty="0"/>
              <a:t>RECIKLIRANJE</a:t>
            </a:r>
            <a:r>
              <a:rPr lang="sl-SI" sz="2000" dirty="0"/>
              <a:t> je ponovna uporaba odpadnih snovi. </a:t>
            </a:r>
          </a:p>
          <a:p>
            <a:r>
              <a:rPr lang="sl-SI" sz="2000" dirty="0"/>
              <a:t>Mi bomo danes pri likovni umetnosti ponovno uporabili prazne rolice toaletnega papirja.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C0CCB68-AF3B-4BC1-AE9E-BAFD45B2F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13" b="92513" l="10000" r="90000">
                        <a14:foregroundMark x1="51667" y1="8913" x2="51667" y2="8913"/>
                        <a14:foregroundMark x1="68095" y1="8913" x2="68095" y2="8913"/>
                        <a14:foregroundMark x1="79762" y1="33155" x2="79762" y2="33155"/>
                        <a14:foregroundMark x1="80952" y1="59002" x2="80952" y2="59002"/>
                        <a14:foregroundMark x1="70833" y1="85027" x2="70833" y2="85027"/>
                        <a14:foregroundMark x1="54643" y1="92513" x2="54643" y2="92513"/>
                        <a14:foregroundMark x1="39762" y1="90553" x2="39762" y2="90553"/>
                        <a14:foregroundMark x1="26667" y1="76649" x2="26667" y2="76649"/>
                        <a14:foregroundMark x1="18333" y1="57041" x2="18333" y2="57041"/>
                        <a14:foregroundMark x1="21071" y1="32977" x2="21071" y2="32977"/>
                        <a14:foregroundMark x1="32976" y1="9804" x2="32976" y2="9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2123" y="471814"/>
            <a:ext cx="4000500" cy="2671763"/>
          </a:xfrm>
          <a:prstGeom prst="rect">
            <a:avLst/>
          </a:prstGeom>
        </p:spPr>
      </p:pic>
      <p:sp>
        <p:nvSpPr>
          <p:cNvPr id="5" name="Oblak 4">
            <a:extLst>
              <a:ext uri="{FF2B5EF4-FFF2-40B4-BE49-F238E27FC236}">
                <a16:creationId xmlns:a16="http://schemas.microsoft.com/office/drawing/2014/main" id="{B5AF14CE-DF37-4F33-9A70-EF125F896B93}"/>
              </a:ext>
            </a:extLst>
          </p:cNvPr>
          <p:cNvSpPr/>
          <p:nvPr/>
        </p:nvSpPr>
        <p:spPr>
          <a:xfrm>
            <a:off x="1154954" y="3725513"/>
            <a:ext cx="4676003" cy="1072895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Kaj je že to recikliranje?</a:t>
            </a:r>
          </a:p>
        </p:txBody>
      </p:sp>
    </p:spTree>
    <p:extLst>
      <p:ext uri="{BB962C8B-B14F-4D97-AF65-F5344CB8AC3E}">
        <p14:creationId xmlns:p14="http://schemas.microsoft.com/office/powerpoint/2010/main" val="84676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579266A-874F-4BBF-A727-DBFDEAFC4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87" b="6918"/>
          <a:stretch/>
        </p:blipFill>
        <p:spPr>
          <a:xfrm>
            <a:off x="414578" y="2189317"/>
            <a:ext cx="2575948" cy="227507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4D8F5AE-CB72-47BE-84D6-684DF96DA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614" y="2196179"/>
            <a:ext cx="2385325" cy="226821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F24A3F4-0D6D-4680-AA53-979AB0260A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98" b="11584"/>
          <a:stretch/>
        </p:blipFill>
        <p:spPr>
          <a:xfrm>
            <a:off x="3090078" y="4631181"/>
            <a:ext cx="3840480" cy="206799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B19B65-9918-49D3-B429-C00DBBE33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73" y="4668683"/>
            <a:ext cx="1992988" cy="199298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C33044B-9539-493C-AA32-BBC2E6C070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74" t="14769" r="7949" b="8102"/>
          <a:stretch/>
        </p:blipFill>
        <p:spPr>
          <a:xfrm>
            <a:off x="8892143" y="2638193"/>
            <a:ext cx="3000083" cy="3985976"/>
          </a:xfrm>
          <a:prstGeom prst="rect">
            <a:avLst/>
          </a:prstGeom>
        </p:spPr>
      </p:pic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0ED6F762-8236-4276-A2D4-9F7A637C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73" y="685079"/>
            <a:ext cx="10081394" cy="679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</a:rPr>
              <a:t>Na voljo imaš 2 različni likovni nalogi, sam si izbereš, katero želiš ustvariti.</a:t>
            </a:r>
          </a:p>
        </p:txBody>
      </p: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833F278E-C776-42E6-9B0F-9A787B93CF1A}"/>
              </a:ext>
            </a:extLst>
          </p:cNvPr>
          <p:cNvCxnSpPr>
            <a:cxnSpLocks/>
          </p:cNvCxnSpPr>
          <p:nvPr/>
        </p:nvCxnSpPr>
        <p:spPr>
          <a:xfrm flipV="1">
            <a:off x="3220278" y="1207074"/>
            <a:ext cx="344557" cy="1165065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4207783F-C787-4461-AAA9-16FE0B9AC479}"/>
              </a:ext>
            </a:extLst>
          </p:cNvPr>
          <p:cNvCxnSpPr>
            <a:cxnSpLocks/>
          </p:cNvCxnSpPr>
          <p:nvPr/>
        </p:nvCxnSpPr>
        <p:spPr>
          <a:xfrm flipH="1" flipV="1">
            <a:off x="4799481" y="1163969"/>
            <a:ext cx="4914362" cy="1353944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87001C4C-9D9E-4207-A367-857B0953478B}"/>
              </a:ext>
            </a:extLst>
          </p:cNvPr>
          <p:cNvSpPr txBox="1"/>
          <p:nvPr/>
        </p:nvSpPr>
        <p:spPr>
          <a:xfrm>
            <a:off x="1780546" y="1668501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chemeClr val="bg1"/>
                </a:solidFill>
              </a:rPr>
              <a:t>1. NALOGA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8CCAF6F3-9BD9-4210-A00E-408F38009C8F}"/>
              </a:ext>
            </a:extLst>
          </p:cNvPr>
          <p:cNvSpPr txBox="1"/>
          <p:nvPr/>
        </p:nvSpPr>
        <p:spPr>
          <a:xfrm>
            <a:off x="8100901" y="1738049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chemeClr val="bg1"/>
                </a:solidFill>
              </a:rPr>
              <a:t>2. NALOGA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B492E8CF-5AAD-41FC-A013-63987F36605E}"/>
              </a:ext>
            </a:extLst>
          </p:cNvPr>
          <p:cNvSpPr txBox="1"/>
          <p:nvPr/>
        </p:nvSpPr>
        <p:spPr>
          <a:xfrm>
            <a:off x="4597676" y="1640886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chemeClr val="bg2"/>
                </a:solidFill>
              </a:rPr>
              <a:t>ALI</a:t>
            </a:r>
          </a:p>
        </p:txBody>
      </p:sp>
    </p:spTree>
    <p:extLst>
      <p:ext uri="{BB962C8B-B14F-4D97-AF65-F5344CB8AC3E}">
        <p14:creationId xmlns:p14="http://schemas.microsoft.com/office/powerpoint/2010/main" val="150016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579266A-874F-4BBF-A727-DBFDEAFC4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87" b="6918"/>
          <a:stretch/>
        </p:blipFill>
        <p:spPr>
          <a:xfrm>
            <a:off x="7328145" y="285387"/>
            <a:ext cx="2341475" cy="206799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4D8F5AE-CB72-47BE-84D6-684DF96DA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235" y="376568"/>
            <a:ext cx="2078874" cy="19768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F24A3F4-0D6D-4680-AA53-979AB0260A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98" b="11584"/>
          <a:stretch/>
        </p:blipFill>
        <p:spPr>
          <a:xfrm>
            <a:off x="8396052" y="4890052"/>
            <a:ext cx="3596835" cy="193679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B19B65-9918-49D3-B429-C00DBBE33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7668" y="2275541"/>
            <a:ext cx="2235220" cy="2235220"/>
          </a:xfrm>
          <a:prstGeom prst="rect">
            <a:avLst/>
          </a:prstGeom>
        </p:spPr>
      </p:pic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0ED6F762-8236-4276-A2D4-9F7A637C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73" y="685079"/>
            <a:ext cx="10081394" cy="679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chemeClr val="bg1"/>
                </a:solidFill>
              </a:rPr>
              <a:t>1. NALOGA</a:t>
            </a: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4D2FB0BA-73DA-4154-8E8E-F6E3ABD0DADE}"/>
              </a:ext>
            </a:extLst>
          </p:cNvPr>
          <p:cNvSpPr txBox="1">
            <a:spLocks/>
          </p:cNvSpPr>
          <p:nvPr/>
        </p:nvSpPr>
        <p:spPr>
          <a:xfrm>
            <a:off x="352575" y="2386302"/>
            <a:ext cx="9720073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Za izdelavo prve likovne naloge potrebuješ:</a:t>
            </a:r>
          </a:p>
          <a:p>
            <a:pPr lvl="1"/>
            <a:r>
              <a:rPr lang="sl-SI" sz="2000" dirty="0"/>
              <a:t>časopisni papir za zaščito mize,</a:t>
            </a:r>
          </a:p>
          <a:p>
            <a:pPr lvl="1"/>
            <a:r>
              <a:rPr lang="sl-SI" sz="2000" dirty="0"/>
              <a:t>vsaj 1 prazno rolico toaletnega papirja,</a:t>
            </a:r>
          </a:p>
          <a:p>
            <a:pPr lvl="1"/>
            <a:r>
              <a:rPr lang="sl-SI" sz="2000" dirty="0"/>
              <a:t>lepilo v stiku ALI </a:t>
            </a:r>
            <a:r>
              <a:rPr lang="sl-SI" sz="2000" dirty="0" err="1"/>
              <a:t>mekol</a:t>
            </a:r>
            <a:r>
              <a:rPr lang="sl-SI" sz="2000" dirty="0"/>
              <a:t> lepilo,</a:t>
            </a:r>
          </a:p>
          <a:p>
            <a:pPr lvl="1"/>
            <a:r>
              <a:rPr lang="sl-SI" sz="2000" dirty="0"/>
              <a:t>flomastre ALI tempera barvice,</a:t>
            </a:r>
          </a:p>
          <a:p>
            <a:pPr lvl="1"/>
            <a:r>
              <a:rPr lang="sl-SI" sz="2000" dirty="0"/>
              <a:t>ČE ŽELIŠ tudi barvne liste, kolaž papir, škarje, odpadno blago …</a:t>
            </a:r>
          </a:p>
          <a:p>
            <a:pPr lvl="1"/>
            <a:endParaRPr lang="sl-SI" sz="2000" dirty="0"/>
          </a:p>
          <a:p>
            <a:r>
              <a:rPr lang="sl-SI" sz="2000" dirty="0"/>
              <a:t>Lahko poustvariš, katerega izmed izdelkov na sliki ali pa </a:t>
            </a:r>
          </a:p>
          <a:p>
            <a:pPr marL="0" indent="0">
              <a:buNone/>
            </a:pPr>
            <a:r>
              <a:rPr lang="sl-SI" sz="2000" dirty="0"/>
              <a:t>     ustvariš poljubno žival.</a:t>
            </a:r>
          </a:p>
          <a:p>
            <a:pPr lvl="1"/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26133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579266A-874F-4BBF-A727-DBFDEAFC4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87" b="6918"/>
          <a:stretch/>
        </p:blipFill>
        <p:spPr>
          <a:xfrm>
            <a:off x="7328145" y="285387"/>
            <a:ext cx="2341475" cy="206799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4D8F5AE-CB72-47BE-84D6-684DF96DA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235" y="376568"/>
            <a:ext cx="2078874" cy="19768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F24A3F4-0D6D-4680-AA53-979AB0260A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98" b="11584"/>
          <a:stretch/>
        </p:blipFill>
        <p:spPr>
          <a:xfrm>
            <a:off x="8152408" y="4758856"/>
            <a:ext cx="3840480" cy="206799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B19B65-9918-49D3-B429-C00DBBE33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7668" y="2275541"/>
            <a:ext cx="2235220" cy="2235220"/>
          </a:xfrm>
          <a:prstGeom prst="rect">
            <a:avLst/>
          </a:prstGeom>
        </p:spPr>
      </p:pic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0ED6F762-8236-4276-A2D4-9F7A637C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73" y="685079"/>
            <a:ext cx="10081394" cy="679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chemeClr val="bg1"/>
                </a:solidFill>
              </a:rPr>
              <a:t>NAMIGI</a:t>
            </a: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4D2FB0BA-73DA-4154-8E8E-F6E3ABD0DADE}"/>
              </a:ext>
            </a:extLst>
          </p:cNvPr>
          <p:cNvSpPr txBox="1">
            <a:spLocks/>
          </p:cNvSpPr>
          <p:nvPr/>
        </p:nvSpPr>
        <p:spPr>
          <a:xfrm>
            <a:off x="441788" y="2499081"/>
            <a:ext cx="8662456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sl-SI" sz="2200" dirty="0"/>
              <a:t>Da ustvariš ušesa, samo zapogni oba zgornja dela rolice.</a:t>
            </a:r>
          </a:p>
          <a:p>
            <a:pPr marL="400050"/>
            <a:r>
              <a:rPr lang="sl-SI" sz="2200" dirty="0"/>
              <a:t>Dodatke kot so ušesa, nos, tačke, rep … lahko najprej narišeš na list, potem pa izrežeš in prilepiš na svojo žival.</a:t>
            </a:r>
          </a:p>
          <a:p>
            <a:pPr marL="400050"/>
            <a:r>
              <a:rPr lang="sl-SI" sz="2200" dirty="0"/>
              <a:t>Za nos živali lahko uporabiš tudi blago.</a:t>
            </a:r>
          </a:p>
          <a:p>
            <a:pPr marL="400050"/>
            <a:r>
              <a:rPr lang="sl-SI" sz="2200" dirty="0"/>
              <a:t>Uporabi flomastre, barvice, svinčnik, blago, kolaž papir ALI karkoli uporabnega najdeš doma.</a:t>
            </a:r>
          </a:p>
          <a:p>
            <a:pPr marL="400050"/>
            <a:r>
              <a:rPr lang="sl-SI" sz="2200" dirty="0"/>
              <a:t>Uporabi svojo domišljijo in bodi izviren/izvirna.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228973BB-C671-400A-8BD4-867CB3BB90CA}"/>
              </a:ext>
            </a:extLst>
          </p:cNvPr>
          <p:cNvCxnSpPr>
            <a:cxnSpLocks/>
          </p:cNvCxnSpPr>
          <p:nvPr/>
        </p:nvCxnSpPr>
        <p:spPr>
          <a:xfrm flipH="1">
            <a:off x="2809462" y="685079"/>
            <a:ext cx="1775790" cy="1814002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87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8C33044B-9539-493C-AA32-BBC2E6C07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4" t="14769" r="7949" b="8102"/>
          <a:stretch/>
        </p:blipFill>
        <p:spPr>
          <a:xfrm>
            <a:off x="8892143" y="2638193"/>
            <a:ext cx="3000083" cy="3985976"/>
          </a:xfrm>
          <a:prstGeom prst="rect">
            <a:avLst/>
          </a:prstGeom>
        </p:spPr>
      </p:pic>
      <p:sp>
        <p:nvSpPr>
          <p:cNvPr id="17" name="Označba mesta vsebine 2">
            <a:extLst>
              <a:ext uri="{FF2B5EF4-FFF2-40B4-BE49-F238E27FC236}">
                <a16:creationId xmlns:a16="http://schemas.microsoft.com/office/drawing/2014/main" id="{7411F1C2-247E-40CA-83B1-C0DA746A96C7}"/>
              </a:ext>
            </a:extLst>
          </p:cNvPr>
          <p:cNvSpPr txBox="1">
            <a:spLocks/>
          </p:cNvSpPr>
          <p:nvPr/>
        </p:nvSpPr>
        <p:spPr>
          <a:xfrm>
            <a:off x="669273" y="773344"/>
            <a:ext cx="10081394" cy="67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sz="3600" b="1" dirty="0">
                <a:solidFill>
                  <a:schemeClr val="bg1"/>
                </a:solidFill>
              </a:rPr>
              <a:t>2. NALOGA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D09F0FC4-075B-48AE-98A4-4486E77E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82" y="2513412"/>
            <a:ext cx="8222870" cy="3450066"/>
          </a:xfrm>
        </p:spPr>
        <p:txBody>
          <a:bodyPr>
            <a:normAutofit/>
          </a:bodyPr>
          <a:lstStyle/>
          <a:p>
            <a:r>
              <a:rPr lang="sl-SI" sz="2000" dirty="0"/>
              <a:t>Za izdelavo prve likovne naloge potrebuješ:</a:t>
            </a:r>
          </a:p>
          <a:p>
            <a:pPr lvl="1"/>
            <a:r>
              <a:rPr lang="sl-SI" sz="2000" dirty="0"/>
              <a:t>vsaj 2 prazni rolici toaletnega papirja,</a:t>
            </a:r>
          </a:p>
          <a:p>
            <a:pPr lvl="1"/>
            <a:r>
              <a:rPr lang="sl-SI" sz="2000" dirty="0"/>
              <a:t>lepilo v stiku ALI </a:t>
            </a:r>
            <a:r>
              <a:rPr lang="sl-SI" sz="2000" dirty="0" err="1"/>
              <a:t>mekol</a:t>
            </a:r>
            <a:r>
              <a:rPr lang="sl-SI" sz="2000" dirty="0"/>
              <a:t> lepilo,</a:t>
            </a:r>
          </a:p>
          <a:p>
            <a:pPr lvl="1"/>
            <a:r>
              <a:rPr lang="sl-SI" sz="2000" dirty="0"/>
              <a:t>flomastre ALI tempera barvice,</a:t>
            </a:r>
          </a:p>
          <a:p>
            <a:pPr lvl="1"/>
            <a:r>
              <a:rPr lang="sl-SI" sz="2000" dirty="0"/>
              <a:t>škarje,</a:t>
            </a:r>
          </a:p>
          <a:p>
            <a:pPr lvl="1"/>
            <a:endParaRPr lang="sl-SI" sz="2000" dirty="0"/>
          </a:p>
          <a:p>
            <a:pPr lvl="1"/>
            <a:r>
              <a:rPr lang="sl-SI" sz="2000" dirty="0"/>
              <a:t>ČE ŽELIŠ tudi barvne liste, kolaž papir, odpadno blago, gumbe …</a:t>
            </a:r>
          </a:p>
        </p:txBody>
      </p:sp>
    </p:spTree>
    <p:extLst>
      <p:ext uri="{BB962C8B-B14F-4D97-AF65-F5344CB8AC3E}">
        <p14:creationId xmlns:p14="http://schemas.microsoft.com/office/powerpoint/2010/main" val="148196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8C33044B-9539-493C-AA32-BBC2E6C07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4" t="14769" r="7949" b="8102"/>
          <a:stretch/>
        </p:blipFill>
        <p:spPr>
          <a:xfrm>
            <a:off x="8892143" y="2638193"/>
            <a:ext cx="3000083" cy="3985976"/>
          </a:xfrm>
          <a:prstGeom prst="rect">
            <a:avLst/>
          </a:prstGeom>
        </p:spPr>
      </p:pic>
      <p:sp>
        <p:nvSpPr>
          <p:cNvPr id="17" name="Označba mesta vsebine 2">
            <a:extLst>
              <a:ext uri="{FF2B5EF4-FFF2-40B4-BE49-F238E27FC236}">
                <a16:creationId xmlns:a16="http://schemas.microsoft.com/office/drawing/2014/main" id="{7411F1C2-247E-40CA-83B1-C0DA746A96C7}"/>
              </a:ext>
            </a:extLst>
          </p:cNvPr>
          <p:cNvSpPr txBox="1">
            <a:spLocks/>
          </p:cNvSpPr>
          <p:nvPr/>
        </p:nvSpPr>
        <p:spPr>
          <a:xfrm>
            <a:off x="669273" y="773344"/>
            <a:ext cx="10081394" cy="67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sz="3600" b="1" dirty="0">
                <a:solidFill>
                  <a:schemeClr val="bg1"/>
                </a:solidFill>
              </a:rPr>
              <a:t>NAMIGI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D09F0FC4-075B-48AE-98A4-4486E77E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82" y="2513411"/>
            <a:ext cx="8222870" cy="4110757"/>
          </a:xfrm>
        </p:spPr>
        <p:txBody>
          <a:bodyPr>
            <a:normAutofit lnSpcReduction="10000"/>
          </a:bodyPr>
          <a:lstStyle/>
          <a:p>
            <a:r>
              <a:rPr lang="sl-SI" sz="2000" dirty="0"/>
              <a:t>Rolice toaletnega papirja lahko najprej pobarvaš s tempera barvami, šele potem pa izstrižeš cvetne liste.</a:t>
            </a:r>
          </a:p>
          <a:p>
            <a:r>
              <a:rPr lang="sl-SI" sz="2000" dirty="0"/>
              <a:t>Rolice strižeš na približno 1 cm široko. Ko imaš tak krog izstrižen, ga le malce upogneš, da dobiš obliko cvetnega lista. Za postopek klikni </a:t>
            </a:r>
            <a:r>
              <a:rPr lang="sl-SI" sz="2000" dirty="0">
                <a:hlinkClick r:id="rId3" action="ppaction://hlinksldjump"/>
              </a:rPr>
              <a:t>TUKAJ</a:t>
            </a:r>
            <a:r>
              <a:rPr lang="sl-SI" sz="2000" dirty="0"/>
              <a:t>.</a:t>
            </a:r>
          </a:p>
          <a:p>
            <a:r>
              <a:rPr lang="sl-SI" sz="2000" dirty="0"/>
              <a:t>Cvetle liste potem z lepilom prilepiš na navaden list, ki naj ti služi kot podlaga.</a:t>
            </a:r>
          </a:p>
          <a:p>
            <a:r>
              <a:rPr lang="sl-SI" sz="2000" dirty="0"/>
              <a:t>Ustvariš lahko tudi metulje.</a:t>
            </a:r>
          </a:p>
          <a:p>
            <a:r>
              <a:rPr lang="sl-SI" sz="2000" dirty="0"/>
              <a:t>Steblo lahko narišeš, lahko ga izrežeš iz papirja, kakor želiš.</a:t>
            </a:r>
          </a:p>
          <a:p>
            <a:r>
              <a:rPr lang="sl-SI" sz="2000" dirty="0"/>
              <a:t>Narediš lahko poljubno število rož in metuljev.</a:t>
            </a:r>
          </a:p>
          <a:p>
            <a:r>
              <a:rPr lang="sl-SI" sz="2000" dirty="0"/>
              <a:t>Bodi ustvarjalen/a.</a:t>
            </a:r>
          </a:p>
          <a:p>
            <a:endParaRPr lang="sl-SI" sz="2000" dirty="0"/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2007AAC0-FD45-43B5-B9AB-02249D3A8142}"/>
              </a:ext>
            </a:extLst>
          </p:cNvPr>
          <p:cNvCxnSpPr>
            <a:cxnSpLocks/>
          </p:cNvCxnSpPr>
          <p:nvPr/>
        </p:nvCxnSpPr>
        <p:spPr>
          <a:xfrm flipH="1">
            <a:off x="4320210" y="4253948"/>
            <a:ext cx="5194851" cy="670281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značba mesta vsebine 2">
            <a:extLst>
              <a:ext uri="{FF2B5EF4-FFF2-40B4-BE49-F238E27FC236}">
                <a16:creationId xmlns:a16="http://schemas.microsoft.com/office/drawing/2014/main" id="{7411F1C2-247E-40CA-83B1-C0DA746A96C7}"/>
              </a:ext>
            </a:extLst>
          </p:cNvPr>
          <p:cNvSpPr txBox="1">
            <a:spLocks/>
          </p:cNvSpPr>
          <p:nvPr/>
        </p:nvSpPr>
        <p:spPr>
          <a:xfrm>
            <a:off x="669273" y="773344"/>
            <a:ext cx="10081394" cy="67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sz="3600" b="1" dirty="0">
                <a:solidFill>
                  <a:schemeClr val="bg1"/>
                </a:solidFill>
              </a:rPr>
              <a:t>POSTOPEK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64952CA-6961-402F-8476-483922B60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4"/>
          <a:stretch/>
        </p:blipFill>
        <p:spPr>
          <a:xfrm rot="16200000">
            <a:off x="174631" y="1818727"/>
            <a:ext cx="3573198" cy="355114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1461AC3-80D0-4487-8D82-047B89E11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933" y="2398542"/>
            <a:ext cx="3976474" cy="298235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90BE652-4409-496B-AE41-3D58F33938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57"/>
          <a:stretch/>
        </p:blipFill>
        <p:spPr>
          <a:xfrm rot="16200000">
            <a:off x="8106369" y="1939739"/>
            <a:ext cx="3785956" cy="3088293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44B0680-E416-4ED8-BA69-31038244DE9C}"/>
              </a:ext>
            </a:extLst>
          </p:cNvPr>
          <p:cNvSpPr txBox="1"/>
          <p:nvPr/>
        </p:nvSpPr>
        <p:spPr>
          <a:xfrm>
            <a:off x="8455200" y="5596593"/>
            <a:ext cx="355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3. Nadaljuj z rezanjem.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1A88CA24-FA9E-4F5E-BE07-265A3D1896E2}"/>
              </a:ext>
            </a:extLst>
          </p:cNvPr>
          <p:cNvSpPr txBox="1"/>
          <p:nvPr/>
        </p:nvSpPr>
        <p:spPr>
          <a:xfrm>
            <a:off x="3954933" y="5514534"/>
            <a:ext cx="3976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2. Vzemi škarje in jih zapiči na označeno mesto, da lahko začneš rezati. Bodi previden!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1CF9347-4CA6-40C2-9B0D-049246C2771A}"/>
              </a:ext>
            </a:extLst>
          </p:cNvPr>
          <p:cNvSpPr txBox="1"/>
          <p:nvPr/>
        </p:nvSpPr>
        <p:spPr>
          <a:xfrm>
            <a:off x="338058" y="5666934"/>
            <a:ext cx="3551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1. Z ravnilom odmeri 1 cm. Rolico zavrti in to naredi še vsaj enkrat.</a:t>
            </a:r>
          </a:p>
        </p:txBody>
      </p:sp>
    </p:spTree>
    <p:extLst>
      <p:ext uri="{BB962C8B-B14F-4D97-AF65-F5344CB8AC3E}">
        <p14:creationId xmlns:p14="http://schemas.microsoft.com/office/powerpoint/2010/main" val="426701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značba mesta vsebine 2">
            <a:extLst>
              <a:ext uri="{FF2B5EF4-FFF2-40B4-BE49-F238E27FC236}">
                <a16:creationId xmlns:a16="http://schemas.microsoft.com/office/drawing/2014/main" id="{7411F1C2-247E-40CA-83B1-C0DA746A96C7}"/>
              </a:ext>
            </a:extLst>
          </p:cNvPr>
          <p:cNvSpPr txBox="1">
            <a:spLocks/>
          </p:cNvSpPr>
          <p:nvPr/>
        </p:nvSpPr>
        <p:spPr>
          <a:xfrm>
            <a:off x="669273" y="773344"/>
            <a:ext cx="10081394" cy="67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l-SI" sz="3600" b="1" dirty="0">
                <a:solidFill>
                  <a:schemeClr val="bg1"/>
                </a:solidFill>
              </a:rPr>
              <a:t>POSTOPEK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560F7AB-E4FB-4684-8180-6087DE159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34" b="18826"/>
          <a:stretch/>
        </p:blipFill>
        <p:spPr>
          <a:xfrm>
            <a:off x="620767" y="2375578"/>
            <a:ext cx="3725303" cy="342929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47AEE2C-FD34-4B6B-BBAB-2F2C15A1C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48" b="11277"/>
          <a:stretch/>
        </p:blipFill>
        <p:spPr>
          <a:xfrm>
            <a:off x="5365003" y="2375578"/>
            <a:ext cx="3519999" cy="339643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D8ECCE3-8C5E-4645-BD72-8209CC2BA996}"/>
              </a:ext>
            </a:extLst>
          </p:cNvPr>
          <p:cNvSpPr txBox="1"/>
          <p:nvPr/>
        </p:nvSpPr>
        <p:spPr>
          <a:xfrm>
            <a:off x="620767" y="6084656"/>
            <a:ext cx="355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4. Dobiš krog.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4ABADD5-DA48-43C4-9707-60B0575959E8}"/>
              </a:ext>
            </a:extLst>
          </p:cNvPr>
          <p:cNvSpPr txBox="1"/>
          <p:nvPr/>
        </p:nvSpPr>
        <p:spPr>
          <a:xfrm>
            <a:off x="5365003" y="6084656"/>
            <a:ext cx="4012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5. S prsti ga poljubno oblikuj.</a:t>
            </a:r>
          </a:p>
        </p:txBody>
      </p:sp>
    </p:spTree>
    <p:extLst>
      <p:ext uri="{BB962C8B-B14F-4D97-AF65-F5344CB8AC3E}">
        <p14:creationId xmlns:p14="http://schemas.microsoft.com/office/powerpoint/2010/main" val="39083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99EF9A75F985458E74ADC7C24B8870" ma:contentTypeVersion="8" ma:contentTypeDescription="Ustvari nov dokument." ma:contentTypeScope="" ma:versionID="9e13f1764ddbe66ccb1f7f807ca887bb">
  <xsd:schema xmlns:xsd="http://www.w3.org/2001/XMLSchema" xmlns:xs="http://www.w3.org/2001/XMLSchema" xmlns:p="http://schemas.microsoft.com/office/2006/metadata/properties" xmlns:ns3="b674d4da-82ba-4ae7-a4ba-fe357e3f7ba6" targetNamespace="http://schemas.microsoft.com/office/2006/metadata/properties" ma:root="true" ma:fieldsID="5f169484ff48d2e9c7b945773d615145" ns3:_="">
    <xsd:import namespace="b674d4da-82ba-4ae7-a4ba-fe357e3f7b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4d4da-82ba-4ae7-a4ba-fe357e3f7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C5F476-9BED-4BBD-A60D-EF7566D9F4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74d4da-82ba-4ae7-a4ba-fe357e3f7b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33A586-6DD0-46EE-8730-BBC25F9A65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E969AF-426C-4F87-91BD-70B5EDBF2DAD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purl.org/dc/elements/1.1/"/>
    <ds:schemaRef ds:uri="b674d4da-82ba-4ae7-a4ba-fe357e3f7b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262</TotalTime>
  <Words>452</Words>
  <Application>Microsoft Office PowerPoint</Application>
  <PresentationFormat>Širokozaslonsko</PresentationFormat>
  <Paragraphs>60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Naelektrena sejna soba</vt:lpstr>
      <vt:lpstr>IZDELKI IZ ROLIC TOALETNEGA PAPIRJA</vt:lpstr>
      <vt:lpstr>Pozdravljen ali pozdravljena!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Bernard Štrus</dc:creator>
  <cp:lastModifiedBy>Bojana Iljaž</cp:lastModifiedBy>
  <cp:revision>20</cp:revision>
  <dcterms:created xsi:type="dcterms:W3CDTF">2020-04-15T10:58:12Z</dcterms:created>
  <dcterms:modified xsi:type="dcterms:W3CDTF">2020-04-16T21:48:28Z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0x010100FF99EF9A75F985458E74ADC7C24B8870</vt:lpwstr>
  </property>
</Properties>
</file>