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9" r:id="rId7"/>
    <p:sldId id="264" r:id="rId8"/>
    <p:sldId id="260" r:id="rId9"/>
    <p:sldId id="267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ucilnice.arnes.si/course/view.php?id=16759" TargetMode="External"/><Relationship Id="rId2" Type="http://schemas.openxmlformats.org/officeDocument/2006/relationships/hyperlink" Target="mailto:matematika.ferda.vesel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VRSTE PARALELOGRAMOV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Pripravila: Mateja Lesjak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5038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Načrtovanje-postopek, rešitev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7750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l-SI" dirty="0" smtClean="0"/>
              <a:t>Načrtaj štirikotnik s podatki:</a:t>
            </a:r>
          </a:p>
          <a:p>
            <a:pPr marL="0" indent="0">
              <a:buNone/>
            </a:pPr>
            <a:r>
              <a:rPr lang="sl-SI" dirty="0" smtClean="0"/>
              <a:t>A.) ROMB: a = 5,5 cm, </a:t>
            </a:r>
            <a:r>
              <a:rPr lang="sl-SI" dirty="0" smtClean="0">
                <a:sym typeface="Symbol" panose="05050102010706020507" pitchFamily="18" charset="2"/>
              </a:rPr>
              <a:t> = 105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298616" y="0"/>
            <a:ext cx="10965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Načrtaj štirikotnik s podatki. Podatke prepiši in nariši ustrezno skico. Kar boš načrtal, </a:t>
            </a:r>
            <a:r>
              <a:rPr lang="sl-SI" dirty="0" smtClean="0"/>
              <a:t>slikaj s telefonom</a:t>
            </a:r>
          </a:p>
          <a:p>
            <a:r>
              <a:rPr lang="sl-SI" dirty="0" smtClean="0"/>
              <a:t> </a:t>
            </a:r>
            <a:r>
              <a:rPr lang="sl-SI" dirty="0"/>
              <a:t>in </a:t>
            </a:r>
            <a:r>
              <a:rPr lang="sl-SI" dirty="0" smtClean="0"/>
              <a:t>sliko pošlji </a:t>
            </a:r>
            <a:r>
              <a:rPr lang="sl-SI" dirty="0"/>
              <a:t>na </a:t>
            </a:r>
            <a:r>
              <a:rPr lang="sl-SI" dirty="0" smtClean="0"/>
              <a:t>e-naslov: matematika.ferda.vesela@gmail.com 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5245" y="3275985"/>
            <a:ext cx="2671916" cy="3272298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19335" y="3614617"/>
            <a:ext cx="2461904" cy="1961535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63853" y="3614617"/>
            <a:ext cx="2893437" cy="1926717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6135" y="2158404"/>
            <a:ext cx="3249306" cy="2436980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7667" y="4454013"/>
            <a:ext cx="3078485" cy="227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00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Načrtovanje – postopek, rešitev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539062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>
                <a:sym typeface="Symbol" panose="05050102010706020507" pitchFamily="18" charset="2"/>
              </a:rPr>
              <a:t>B.) ROMB: a = 4 cm, f = 6 cm</a:t>
            </a:r>
          </a:p>
          <a:p>
            <a:pPr marL="0" indent="0">
              <a:buNone/>
            </a:pPr>
            <a:endParaRPr lang="sl-SI" dirty="0" smtClean="0">
              <a:sym typeface="Symbol" panose="05050102010706020507" pitchFamily="18" charset="2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298616" y="0"/>
            <a:ext cx="10965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Načrtaj štirikotnik s podatki. Podatke prepiši in nariši ustrezno skico. Kar boš načrtal, </a:t>
            </a:r>
            <a:r>
              <a:rPr lang="sl-SI" dirty="0" smtClean="0"/>
              <a:t>slikaj s telefonom</a:t>
            </a:r>
          </a:p>
          <a:p>
            <a:r>
              <a:rPr lang="sl-SI" dirty="0" smtClean="0"/>
              <a:t> </a:t>
            </a:r>
            <a:r>
              <a:rPr lang="sl-SI" dirty="0"/>
              <a:t>in </a:t>
            </a:r>
            <a:r>
              <a:rPr lang="sl-SI" dirty="0" smtClean="0"/>
              <a:t>sliko pošlji </a:t>
            </a:r>
            <a:r>
              <a:rPr lang="sl-SI" dirty="0"/>
              <a:t>na </a:t>
            </a:r>
            <a:r>
              <a:rPr lang="sl-SI" dirty="0" smtClean="0"/>
              <a:t>e-naslov: matematika.ferda.vesela@gmail.com 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1445" y="3123109"/>
            <a:ext cx="3834581" cy="2251931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60491" y="2799019"/>
            <a:ext cx="2676876" cy="290011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80220" y="2875935"/>
            <a:ext cx="3237317" cy="290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48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Načrtovanje– postopek, rešitev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94817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>
                <a:sym typeface="Symbol" panose="05050102010706020507" pitchFamily="18" charset="2"/>
              </a:rPr>
              <a:t>C.) PRAVOKOTNIK: a = 3 cm, d = 5,5 cm</a:t>
            </a:r>
            <a:endParaRPr lang="sl-SI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298616" y="0"/>
            <a:ext cx="10965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Načrtaj štirikotnik s podatki. Podatke prepiši in nariši ustrezno skico. Kar boš načrtal, </a:t>
            </a:r>
            <a:r>
              <a:rPr lang="sl-SI" dirty="0" smtClean="0"/>
              <a:t>slikaj s telefonom</a:t>
            </a:r>
          </a:p>
          <a:p>
            <a:r>
              <a:rPr lang="sl-SI" dirty="0" smtClean="0"/>
              <a:t> </a:t>
            </a:r>
            <a:r>
              <a:rPr lang="sl-SI" dirty="0"/>
              <a:t>in </a:t>
            </a:r>
            <a:r>
              <a:rPr lang="sl-SI" dirty="0" smtClean="0"/>
              <a:t>sliko  pošlji </a:t>
            </a:r>
            <a:r>
              <a:rPr lang="sl-SI" dirty="0"/>
              <a:t>na </a:t>
            </a:r>
            <a:r>
              <a:rPr lang="sl-SI" dirty="0" smtClean="0"/>
              <a:t>e-naslov: matematika.ferda.vesela@gmail.com 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0321" y="3544749"/>
            <a:ext cx="5267568" cy="281180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48286" y="3334396"/>
            <a:ext cx="2501094" cy="3022157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83068" y="3008671"/>
            <a:ext cx="2866172" cy="334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84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ZAKLJUČEK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Tako, sedaj si spoznal skoraj že vse štirikotnike. Vse kar si danes naredil v zvezek, poslikaj in  mi </a:t>
            </a:r>
            <a:r>
              <a:rPr lang="sl-SI" u="sng" dirty="0" smtClean="0"/>
              <a:t>obvezno</a:t>
            </a:r>
            <a:r>
              <a:rPr lang="sl-SI" dirty="0" smtClean="0"/>
              <a:t> pošlji na e-naslov: </a:t>
            </a:r>
            <a:r>
              <a:rPr lang="sl-SI" b="1" dirty="0" smtClean="0">
                <a:hlinkClick r:id="rId2"/>
              </a:rPr>
              <a:t>matematika.ferda.vesela@gmail.com</a:t>
            </a:r>
            <a:r>
              <a:rPr lang="sl-SI" b="1" dirty="0" smtClean="0"/>
              <a:t>.</a:t>
            </a:r>
          </a:p>
          <a:p>
            <a:endParaRPr lang="sl-SI" b="1" dirty="0"/>
          </a:p>
          <a:p>
            <a:r>
              <a:rPr lang="sl-SI" b="1" dirty="0" smtClean="0"/>
              <a:t>Če imaš kakšno vprašanje, mi tudi lahko pišeš na ta e-naslov.</a:t>
            </a:r>
          </a:p>
          <a:p>
            <a:r>
              <a:rPr lang="sl-SI" b="1" dirty="0" smtClean="0"/>
              <a:t>Vse gradivo od 4. tedna dalje najdeš tudi v e-učilnici:</a:t>
            </a:r>
          </a:p>
          <a:p>
            <a:pPr marL="0" indent="0">
              <a:buNone/>
            </a:pPr>
            <a:r>
              <a:rPr lang="sl-SI" dirty="0">
                <a:hlinkClick r:id="rId3"/>
              </a:rPr>
              <a:t>https://</a:t>
            </a:r>
            <a:r>
              <a:rPr lang="sl-SI" dirty="0" smtClean="0">
                <a:hlinkClick r:id="rId3"/>
              </a:rPr>
              <a:t>ucilnice.arnes.si/course/view.php?id=16759</a:t>
            </a:r>
            <a:endParaRPr lang="sl-SI" dirty="0" smtClean="0"/>
          </a:p>
          <a:p>
            <a:pPr marL="0" indent="0">
              <a:buNone/>
            </a:pP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276370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VRSTE PRARALELOGRAMOV</a:t>
            </a:r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259216" y="2105526"/>
            <a:ext cx="10812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sl-SI" sz="2800" dirty="0"/>
              <a:t>splošen paralelogram </a:t>
            </a:r>
            <a:r>
              <a:rPr lang="sl-SI" sz="2800" dirty="0" smtClean="0"/>
              <a:t>- p</a:t>
            </a:r>
            <a:r>
              <a:rPr lang="sl-SI" sz="2800" b="1" i="1" dirty="0" smtClean="0"/>
              <a:t>oševni </a:t>
            </a:r>
            <a:r>
              <a:rPr lang="sl-SI" sz="2800" b="1" i="1" dirty="0"/>
              <a:t>raznostranični paralelogram: </a:t>
            </a:r>
            <a:endParaRPr lang="sl-SI" sz="2800" b="1" i="1" dirty="0" smtClean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915" y="3346461"/>
            <a:ext cx="4565672" cy="2478507"/>
          </a:xfrm>
          <a:prstGeom prst="rect">
            <a:avLst/>
          </a:prstGeom>
        </p:spPr>
      </p:pic>
      <p:sp>
        <p:nvSpPr>
          <p:cNvPr id="11" name="PoljeZBesedilom 10"/>
          <p:cNvSpPr txBox="1"/>
          <p:nvPr/>
        </p:nvSpPr>
        <p:spPr>
          <a:xfrm>
            <a:off x="348915" y="2588063"/>
            <a:ext cx="10677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Sliko in lastnosti splošnega paralelograma imaš že zapisane v zvezku, zato ne prepisuj, samo ponovi. 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398718" y="3222564"/>
            <a:ext cx="653637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Nasprotni stanici ima vzporedni in skladni.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sl-SI" altLang="zh-CN" sz="2400" dirty="0" smtClean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Je središčno someren lik. Središče simetrije je v presečišču diagonal.</a:t>
            </a:r>
            <a:endParaRPr kumimoji="0" lang="sl-SI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ea typeface="Gungsuh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Nasprotna kota sta skladna, sosednja pa skupaj merita 180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.</a:t>
            </a:r>
            <a:endParaRPr kumimoji="0" lang="sl-SI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 Kota ob isti osnovnici sta suplementarna:</a:t>
            </a:r>
            <a:endParaRPr kumimoji="0" lang="sl-SI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sym typeface="Symbol" panose="05050102010706020507" pitchFamily="18" charset="2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	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+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= 180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; 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+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= 180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; 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+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= 180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+ 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= 180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.</a:t>
            </a:r>
            <a:endParaRPr kumimoji="0" lang="sl-SI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sym typeface="Symbol" panose="05050102010706020507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sl-SI" altLang="zh-CN" sz="2400" dirty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iagonali paralelograma se razpolavljata.</a:t>
            </a:r>
          </a:p>
        </p:txBody>
      </p:sp>
    </p:spTree>
    <p:extLst>
      <p:ext uri="{BB962C8B-B14F-4D97-AF65-F5344CB8AC3E}">
        <p14:creationId xmlns:p14="http://schemas.microsoft.com/office/powerpoint/2010/main" val="148567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VRSTE PRARALELOGRAMOV</a:t>
            </a:r>
            <a:endParaRPr lang="sl-SI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259217" y="2105526"/>
            <a:ext cx="10482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i="1" dirty="0" smtClean="0"/>
              <a:t>2. POŠEVNI ENAKOSTRANIČNI PARALELOGRAM: </a:t>
            </a:r>
            <a:r>
              <a:rPr lang="sl-SI" sz="2800" dirty="0" smtClean="0">
                <a:solidFill>
                  <a:srgbClr val="FFC000"/>
                </a:solidFill>
              </a:rPr>
              <a:t>ROMB (vse stranice ima enako dolge)</a:t>
            </a:r>
            <a:r>
              <a:rPr lang="sl-SI" sz="2800" dirty="0" smtClean="0">
                <a:solidFill>
                  <a:schemeClr val="bg1"/>
                </a:solidFill>
              </a:rPr>
              <a:t> </a:t>
            </a:r>
            <a:endParaRPr lang="sl-SI" sz="2800" dirty="0">
              <a:solidFill>
                <a:schemeClr val="bg1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348915" y="248216"/>
            <a:ext cx="6567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Nariši tabelsko sliko, kot je v predstavitvi in zapiši lastnosti. 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413"/>
          <a:stretch/>
        </p:blipFill>
        <p:spPr>
          <a:xfrm>
            <a:off x="680321" y="3038168"/>
            <a:ext cx="6533535" cy="362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47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VRSTE PRARALELOGRAMOV</a:t>
            </a:r>
            <a:endParaRPr lang="sl-SI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259217" y="2105526"/>
            <a:ext cx="10482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i="1" dirty="0"/>
              <a:t>3</a:t>
            </a:r>
            <a:r>
              <a:rPr lang="sl-SI" sz="2800" b="1" i="1" dirty="0" smtClean="0"/>
              <a:t>. PRAVOKOTNI RAZNOSTRANIČNI PARALELOGRAM: </a:t>
            </a:r>
            <a:r>
              <a:rPr lang="sl-SI" sz="2800" dirty="0" smtClean="0">
                <a:solidFill>
                  <a:srgbClr val="FFC000"/>
                </a:solidFill>
              </a:rPr>
              <a:t>PRAVOKOTNIK</a:t>
            </a:r>
            <a:r>
              <a:rPr lang="sl-SI" sz="2800" dirty="0" smtClean="0">
                <a:solidFill>
                  <a:schemeClr val="bg1"/>
                </a:solidFill>
              </a:rPr>
              <a:t> </a:t>
            </a:r>
            <a:endParaRPr lang="sl-SI" sz="2800" dirty="0">
              <a:solidFill>
                <a:schemeClr val="bg1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348915" y="248216"/>
            <a:ext cx="6567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Nariši tabelsko sliko, kot je v predstavitvi in zapiši lastnosti. 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6193" y="3170902"/>
            <a:ext cx="7612138" cy="346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86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VRSTE PRARALELOGRAMOV</a:t>
            </a:r>
            <a:endParaRPr lang="sl-SI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259217" y="2105526"/>
            <a:ext cx="10482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i="1" dirty="0"/>
              <a:t>4</a:t>
            </a:r>
            <a:r>
              <a:rPr lang="sl-SI" sz="2800" b="1" i="1" dirty="0" smtClean="0"/>
              <a:t>. PRAVOKOTNI ENAKOSTRANIČNI PARALELOGRAM: </a:t>
            </a:r>
            <a:r>
              <a:rPr lang="sl-SI" sz="2800" dirty="0" smtClean="0">
                <a:solidFill>
                  <a:srgbClr val="FFC000"/>
                </a:solidFill>
              </a:rPr>
              <a:t>KVADRAT</a:t>
            </a:r>
            <a:endParaRPr lang="sl-SI" sz="2800" dirty="0">
              <a:solidFill>
                <a:srgbClr val="FFC000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348915" y="248216"/>
            <a:ext cx="6567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solidFill>
                  <a:schemeClr val="accent5">
                    <a:lumMod val="75000"/>
                  </a:schemeClr>
                </a:solidFill>
              </a:rPr>
              <a:t>Nariši tabelsko sliko, kot je v predstavitvi in zapiši lastnosti.  </a:t>
            </a:r>
            <a:endParaRPr lang="sl-SI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0321" y="2628746"/>
            <a:ext cx="6752866" cy="405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42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Naloga: Katera trditev je pravilna?</a:t>
            </a:r>
            <a:endParaRPr lang="sl-SI" dirty="0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596099" y="2221256"/>
            <a:ext cx="9613861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lang="sl-SI" altLang="zh-CN" sz="3200" dirty="0" smtClean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Romb je paralelogram.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sl-SI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Paralelogram</a:t>
            </a:r>
            <a:r>
              <a:rPr kumimoji="0" lang="sl-SI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je štirikotnik z enim parom vzporednih stranic.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lang="sl-SI" altLang="zh-CN" sz="3200" baseline="0" dirty="0" smtClean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Paralelogram</a:t>
            </a:r>
            <a:r>
              <a:rPr lang="sl-SI" altLang="zh-CN" sz="3200" dirty="0" smtClean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je središčno someren lik.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sl-SI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Romb</a:t>
            </a:r>
            <a:r>
              <a:rPr kumimoji="0" lang="sl-SI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je osno someren lik.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lang="sl-SI" altLang="zh-CN" sz="3200" dirty="0" smtClean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Nasprotni stranici paralelograma sta skladni in vzporedni.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sl-SI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Kvadrat je paralelogram.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lang="sl-SI" altLang="zh-CN" sz="3200" dirty="0" smtClean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V paralelogramu se diagonali sekata pravokotno.</a:t>
            </a:r>
            <a:endParaRPr kumimoji="0" lang="sl-SI" altLang="zh-CN" sz="3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ea typeface="Gungsuh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982579" y="2859789"/>
            <a:ext cx="65" cy="3122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7457" rIns="0" bIns="17457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63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Naloga: Katera trditev je pravilna? - rešitve</a:t>
            </a:r>
            <a:endParaRPr lang="sl-SI" dirty="0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596099" y="2775254"/>
            <a:ext cx="961386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lang="sl-SI" altLang="zh-CN" sz="2400" dirty="0" smtClean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Romb je paralelogram. </a:t>
            </a:r>
            <a:r>
              <a:rPr lang="sl-SI" altLang="zh-CN" sz="24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P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Paralelogram</a:t>
            </a:r>
            <a:r>
              <a:rPr kumimoji="0" lang="sl-SI" altLang="zh-CN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je štirikotnik </a:t>
            </a:r>
            <a:r>
              <a:rPr kumimoji="0" lang="sl-SI" altLang="zh-CN" sz="2400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z enim parom vzporednih stranic.</a:t>
            </a:r>
            <a:r>
              <a:rPr kumimoji="0" lang="sl-SI" altLang="zh-CN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kumimoji="0" lang="sl-SI" altLang="zh-CN" sz="2400" b="1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N (z dvema paroma vzporednih stranic)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lang="sl-SI" altLang="zh-CN" sz="2400" baseline="0" dirty="0" smtClean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Paralelogram</a:t>
            </a:r>
            <a:r>
              <a:rPr lang="sl-SI" altLang="zh-CN" sz="2400" dirty="0" smtClean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je središčno someren lik. </a:t>
            </a:r>
            <a:r>
              <a:rPr lang="sl-SI" altLang="zh-CN" sz="24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P (središče v presečišču diagonal)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Romb</a:t>
            </a:r>
            <a:r>
              <a:rPr kumimoji="0" lang="sl-SI" altLang="zh-CN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je osno someren lik. </a:t>
            </a:r>
            <a:r>
              <a:rPr lang="sl-SI" altLang="zh-CN" sz="24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P  </a:t>
            </a:r>
            <a:endParaRPr kumimoji="0" lang="sl-SI" altLang="zh-CN" sz="2400" b="0" i="0" u="none" strike="noStrike" cap="none" normalizeH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Garamond" panose="02020404030301010803" pitchFamily="18" charset="0"/>
              <a:ea typeface="Gungsuh" panose="02030600000101010101" pitchFamily="18" charset="-127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lang="sl-SI" altLang="zh-CN" sz="2400" dirty="0" smtClean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Nasprotni stranici paralelograma sta skladni in vzporedni. </a:t>
            </a:r>
            <a:r>
              <a:rPr lang="sl-SI" altLang="zh-CN" sz="2400" b="1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P</a:t>
            </a:r>
            <a:endParaRPr lang="sl-SI" altLang="zh-CN" sz="2400" b="1" dirty="0" smtClean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  <a:ea typeface="Gungsuh" panose="02030600000101010101" pitchFamily="18" charset="-127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kumimoji="0" lang="sl-SI" altLang="zh-CN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Kvadrat je paralelogram. </a:t>
            </a:r>
            <a:r>
              <a:rPr kumimoji="0" lang="sl-SI" altLang="zh-CN" sz="2400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P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</a:pPr>
            <a:r>
              <a:rPr lang="sl-SI" altLang="zh-CN" sz="2400" dirty="0" smtClean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V paralelogramu se diagonali sekata pravokotno. </a:t>
            </a:r>
            <a:r>
              <a:rPr lang="sl-SI" altLang="zh-CN" sz="24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N (v splošnem paralelogramu ne, v ROMBU in KVADRATU pa sta diagonali pravokotni)</a:t>
            </a:r>
            <a:endParaRPr kumimoji="0" lang="sl-SI" altLang="zh-CN" sz="2400" b="0" i="0" u="none" strike="noStrike" cap="none" normalizeH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Garamond" panose="02020404030301010803" pitchFamily="18" charset="0"/>
              <a:ea typeface="Gungsuh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982579" y="2859789"/>
            <a:ext cx="65" cy="3122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7457" rIns="0" bIns="17457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65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 katerem štirikotniku se diagonali sekata pravokotno?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sz="4000" dirty="0" smtClean="0"/>
              <a:t>V ROMBU in KVADRATU!</a:t>
            </a:r>
            <a:endParaRPr lang="sl-SI" sz="40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348915" y="248216"/>
            <a:ext cx="18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Zapiši v zvezek. </a:t>
            </a:r>
          </a:p>
        </p:txBody>
      </p:sp>
    </p:spTree>
    <p:extLst>
      <p:ext uri="{BB962C8B-B14F-4D97-AF65-F5344CB8AC3E}">
        <p14:creationId xmlns:p14="http://schemas.microsoft.com/office/powerpoint/2010/main" val="149963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Načrtovanje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Načrtaj štirikotnik s podatki:</a:t>
            </a:r>
          </a:p>
          <a:p>
            <a:pPr marL="0" indent="0">
              <a:buNone/>
            </a:pPr>
            <a:r>
              <a:rPr lang="sl-SI" dirty="0" smtClean="0"/>
              <a:t>A.) ROMB: a = 5,5 cm, </a:t>
            </a:r>
            <a:r>
              <a:rPr lang="sl-SI" dirty="0" smtClean="0">
                <a:sym typeface="Symbol" panose="05050102010706020507" pitchFamily="18" charset="2"/>
              </a:rPr>
              <a:t> = 105</a:t>
            </a:r>
          </a:p>
          <a:p>
            <a:pPr marL="0" indent="0">
              <a:buNone/>
            </a:pPr>
            <a:r>
              <a:rPr lang="sl-SI" dirty="0" smtClean="0">
                <a:sym typeface="Symbol" panose="05050102010706020507" pitchFamily="18" charset="2"/>
              </a:rPr>
              <a:t>B.) ROMB: a = 4 cm, f = 6 cm</a:t>
            </a:r>
          </a:p>
          <a:p>
            <a:pPr marL="0" indent="0">
              <a:buNone/>
            </a:pPr>
            <a:r>
              <a:rPr lang="sl-SI" dirty="0" smtClean="0">
                <a:sym typeface="Symbol" panose="05050102010706020507" pitchFamily="18" charset="2"/>
              </a:rPr>
              <a:t>C.) PRAVOKOTNIK: a = 3 cm, d = 5,5 cm</a:t>
            </a:r>
            <a:endParaRPr lang="sl-SI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298616" y="0"/>
            <a:ext cx="11091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Načrtaj </a:t>
            </a:r>
            <a:r>
              <a:rPr lang="sl-SI" dirty="0" smtClean="0"/>
              <a:t>štirikotnike </a:t>
            </a:r>
            <a:r>
              <a:rPr lang="sl-SI" dirty="0"/>
              <a:t>s podatki. Podatke prepiši in nariši ustrezno skico. Kar boš načrtal, </a:t>
            </a:r>
            <a:r>
              <a:rPr lang="sl-SI" dirty="0" smtClean="0"/>
              <a:t>slikaj s telefonom</a:t>
            </a:r>
          </a:p>
          <a:p>
            <a:r>
              <a:rPr lang="sl-SI" dirty="0" smtClean="0"/>
              <a:t> </a:t>
            </a:r>
            <a:r>
              <a:rPr lang="sl-SI" dirty="0"/>
              <a:t>in </a:t>
            </a:r>
            <a:r>
              <a:rPr lang="sl-SI" dirty="0" smtClean="0"/>
              <a:t>sliko pošlji </a:t>
            </a:r>
            <a:r>
              <a:rPr lang="sl-SI" dirty="0"/>
              <a:t>na </a:t>
            </a:r>
            <a:r>
              <a:rPr lang="sl-SI" dirty="0" smtClean="0"/>
              <a:t>e-naslov: matematika.ferda.vesela@gmail.com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5300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Sled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427</TotalTime>
  <Words>566</Words>
  <Application>Microsoft Office PowerPoint</Application>
  <PresentationFormat>Širokozaslonsko</PresentationFormat>
  <Paragraphs>65</Paragraphs>
  <Slides>13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22" baseType="lpstr">
      <vt:lpstr>Gungsuh</vt:lpstr>
      <vt:lpstr>宋体</vt:lpstr>
      <vt:lpstr>Arial</vt:lpstr>
      <vt:lpstr>Garamond</vt:lpstr>
      <vt:lpstr>Symbol</vt:lpstr>
      <vt:lpstr>Times New Roman</vt:lpstr>
      <vt:lpstr>Trebuchet MS</vt:lpstr>
      <vt:lpstr>Wingdings</vt:lpstr>
      <vt:lpstr>Berlin</vt:lpstr>
      <vt:lpstr>VRSTE PARALELOGRAMOV</vt:lpstr>
      <vt:lpstr>VRSTE PRARALELOGRAMOV</vt:lpstr>
      <vt:lpstr>VRSTE PRARALELOGRAMOV</vt:lpstr>
      <vt:lpstr>VRSTE PRARALELOGRAMOV</vt:lpstr>
      <vt:lpstr>VRSTE PRARALELOGRAMOV</vt:lpstr>
      <vt:lpstr>Naloga: Katera trditev je pravilna?</vt:lpstr>
      <vt:lpstr>Naloga: Katera trditev je pravilna? - rešitve</vt:lpstr>
      <vt:lpstr>V katerem štirikotniku se diagonali sekata pravokotno?</vt:lpstr>
      <vt:lpstr>Načrtovanje</vt:lpstr>
      <vt:lpstr>Načrtovanje-postopek, rešitev</vt:lpstr>
      <vt:lpstr>Načrtovanje – postopek, rešitev</vt:lpstr>
      <vt:lpstr>Načrtovanje– postopek, rešitev</vt:lpstr>
      <vt:lpstr>ZAKLJUČEK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PARALELOGRAM</dc:title>
  <dc:creator>uporabnik</dc:creator>
  <cp:lastModifiedBy>uporabnik</cp:lastModifiedBy>
  <cp:revision>17</cp:revision>
  <dcterms:created xsi:type="dcterms:W3CDTF">2020-03-26T11:42:31Z</dcterms:created>
  <dcterms:modified xsi:type="dcterms:W3CDTF">2020-04-03T07:20:20Z</dcterms:modified>
</cp:coreProperties>
</file>