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4F9-B3B7-48D4-B502-67BE968678DC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31500A4-9F57-4CF3-9B93-DB2F7D3FF8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948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4F9-B3B7-48D4-B502-67BE968678DC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31500A4-9F57-4CF3-9B93-DB2F7D3FF8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615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4F9-B3B7-48D4-B502-67BE968678DC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31500A4-9F57-4CF3-9B93-DB2F7D3FF8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2455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4F9-B3B7-48D4-B502-67BE968678DC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31500A4-9F57-4CF3-9B93-DB2F7D3FF810}" type="slidenum">
              <a:rPr lang="sl-SI" smtClean="0"/>
              <a:t>‹#›</a:t>
            </a:fld>
            <a:endParaRPr lang="sl-SI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9556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4F9-B3B7-48D4-B502-67BE968678DC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31500A4-9F57-4CF3-9B93-DB2F7D3FF8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3724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4F9-B3B7-48D4-B502-67BE968678DC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00A4-9F57-4CF3-9B93-DB2F7D3FF8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318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4F9-B3B7-48D4-B502-67BE968678DC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00A4-9F57-4CF3-9B93-DB2F7D3FF8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1791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4F9-B3B7-48D4-B502-67BE968678DC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00A4-9F57-4CF3-9B93-DB2F7D3FF8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7567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C21D4F9-B3B7-48D4-B502-67BE968678DC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31500A4-9F57-4CF3-9B93-DB2F7D3FF8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085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4F9-B3B7-48D4-B502-67BE968678DC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00A4-9F57-4CF3-9B93-DB2F7D3FF8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502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4F9-B3B7-48D4-B502-67BE968678DC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31500A4-9F57-4CF3-9B93-DB2F7D3FF8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933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4F9-B3B7-48D4-B502-67BE968678DC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00A4-9F57-4CF3-9B93-DB2F7D3FF8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007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4F9-B3B7-48D4-B502-67BE968678DC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00A4-9F57-4CF3-9B93-DB2F7D3FF8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679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4F9-B3B7-48D4-B502-67BE968678DC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00A4-9F57-4CF3-9B93-DB2F7D3FF8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70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4F9-B3B7-48D4-B502-67BE968678DC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00A4-9F57-4CF3-9B93-DB2F7D3FF8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587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4F9-B3B7-48D4-B502-67BE968678DC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00A4-9F57-4CF3-9B93-DB2F7D3FF8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551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4F9-B3B7-48D4-B502-67BE968678DC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00A4-9F57-4CF3-9B93-DB2F7D3FF8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361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1D4F9-B3B7-48D4-B502-67BE968678DC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500A4-9F57-4CF3-9B93-DB2F7D3FF81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7949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teja.lesjak@osferdavesela.s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matematika7/785/index6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UVODNI POZDRAVČEK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01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dirty="0" smtClean="0"/>
              <a:t>Pozdravljeni učenci in učenke!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Od nekaterih sem dobila odziv po mailu, da vam snov pri matematiki ne dela težav. Tudi časovno naj bi bila snov, ki jo dnevno obravnavate, dobro omejena. To je lepo slišati!</a:t>
            </a:r>
          </a:p>
          <a:p>
            <a:pPr marL="0" indent="0">
              <a:buNone/>
            </a:pPr>
            <a:r>
              <a:rPr lang="sl-SI" dirty="0" smtClean="0"/>
              <a:t>Če ima kdo kakšno težavo ali vprašanje, mi lahko piše na elektronski naslov </a:t>
            </a:r>
            <a:r>
              <a:rPr lang="sl-SI" dirty="0" smtClean="0">
                <a:hlinkClick r:id="rId2"/>
              </a:rPr>
              <a:t>mateja.lesjak@osferdavesela.si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Želim vam veliko zdravja in veliko pozitivne energije za šolsko delo še naprej!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544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ENAKOKRAKI TRAPEZ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Pripravila: Mateja Lesjak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221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ENAKOKRAKI TRAPEZ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Ime </a:t>
            </a:r>
            <a:r>
              <a:rPr lang="sl-SI" dirty="0" smtClean="0">
                <a:solidFill>
                  <a:schemeClr val="bg2">
                    <a:lumMod val="75000"/>
                  </a:schemeClr>
                </a:solidFill>
              </a:rPr>
              <a:t>ENAKO</a:t>
            </a:r>
            <a:r>
              <a:rPr lang="sl-SI" dirty="0" smtClean="0">
                <a:solidFill>
                  <a:schemeClr val="tx2">
                    <a:lumMod val="10000"/>
                  </a:schemeClr>
                </a:solidFill>
              </a:rPr>
              <a:t>KRAKI</a:t>
            </a:r>
            <a:r>
              <a:rPr lang="sl-SI" dirty="0" smtClean="0"/>
              <a:t> TRAPEZ ti pove veliko o štirikotniku:</a:t>
            </a:r>
          </a:p>
          <a:p>
            <a:pPr marL="0" indent="0">
              <a:buNone/>
            </a:pPr>
            <a:r>
              <a:rPr lang="sl-SI" dirty="0" smtClean="0"/>
              <a:t>1. </a:t>
            </a: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ENAKO</a:t>
            </a:r>
            <a:r>
              <a:rPr lang="sl-SI" dirty="0">
                <a:solidFill>
                  <a:schemeClr val="tx2">
                    <a:lumMod val="10000"/>
                  </a:schemeClr>
                </a:solidFill>
              </a:rPr>
              <a:t>KRAKI </a:t>
            </a:r>
            <a:r>
              <a:rPr lang="sl-SI" dirty="0" smtClean="0">
                <a:solidFill>
                  <a:schemeClr val="tx2">
                    <a:lumMod val="10000"/>
                  </a:schemeClr>
                </a:solidFill>
              </a:rPr>
              <a:t>-</a:t>
            </a:r>
            <a:r>
              <a:rPr lang="sl-SI" dirty="0" smtClean="0"/>
              <a:t> kraka </a:t>
            </a:r>
            <a:r>
              <a:rPr lang="sl-SI" dirty="0"/>
              <a:t>b in d </a:t>
            </a:r>
            <a:r>
              <a:rPr lang="sl-SI" dirty="0" smtClean="0"/>
              <a:t>sta enako </a:t>
            </a:r>
            <a:r>
              <a:rPr lang="sl-SI" dirty="0"/>
              <a:t>dolga.</a:t>
            </a:r>
          </a:p>
          <a:p>
            <a:pPr marL="0" indent="0">
              <a:buNone/>
            </a:pPr>
            <a:r>
              <a:rPr lang="sl-SI" dirty="0" smtClean="0"/>
              <a:t>2. TRAPEZ - osnovnici a in c sta vzporedni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Kaj v vsakdanjem življenju te bi spominjalo na enakokraki trapez?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88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IZDELAVA ENAKOKRAKEGA TRAPEZA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Iz lista papirja izreži </a:t>
            </a:r>
          </a:p>
          <a:p>
            <a:pPr marL="0" indent="0">
              <a:buNone/>
            </a:pPr>
            <a:r>
              <a:rPr lang="sl-SI" dirty="0" smtClean="0"/>
              <a:t>enakokraki trapez.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3349564"/>
            <a:ext cx="3448833" cy="25866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88" y="3304940"/>
            <a:ext cx="3508331" cy="2631249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129154" y="2417933"/>
            <a:ext cx="39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Kot vidiš je enakokraki </a:t>
            </a:r>
            <a:endParaRPr lang="sl-SI" sz="2400" dirty="0" smtClean="0"/>
          </a:p>
          <a:p>
            <a:r>
              <a:rPr lang="sl-SI" sz="2400" dirty="0"/>
              <a:t>t</a:t>
            </a:r>
            <a:r>
              <a:rPr lang="sl-SI" sz="2400" dirty="0" smtClean="0"/>
              <a:t>rapez OSNO </a:t>
            </a:r>
            <a:r>
              <a:rPr lang="sl-SI" sz="2400" dirty="0"/>
              <a:t>SOMEREN LIK.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8267178" y="2505205"/>
            <a:ext cx="3663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Označi stranice, kote, </a:t>
            </a:r>
          </a:p>
          <a:p>
            <a:r>
              <a:rPr lang="sl-SI" sz="2400" dirty="0"/>
              <a:t>d</a:t>
            </a:r>
            <a:r>
              <a:rPr lang="sl-SI" sz="2400" dirty="0" smtClean="0"/>
              <a:t>iagonali, simetrijsko os.</a:t>
            </a:r>
            <a:endParaRPr lang="sl-SI" sz="24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67178" y="3336202"/>
            <a:ext cx="3466649" cy="259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LASTNOSTI ENAKOKRAKEGA TRAPEZA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404749" y="2168801"/>
            <a:ext cx="9260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S pomočjo modela lahko odkriješ lastnosti enakokrakega trapeza.</a:t>
            </a:r>
          </a:p>
          <a:p>
            <a:r>
              <a:rPr lang="sl-SI" sz="2400" dirty="0" smtClean="0"/>
              <a:t>Ker je enakokraki </a:t>
            </a:r>
            <a:r>
              <a:rPr lang="sl-SI" sz="2400" dirty="0"/>
              <a:t>trapez OSNO SOMEREN LIK zanj velja: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4784943" y="3504779"/>
            <a:ext cx="6613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Stranici b in d </a:t>
            </a:r>
            <a:r>
              <a:rPr lang="sl-SI" sz="2400" dirty="0">
                <a:sym typeface="Symbol" panose="05050102010706020507" pitchFamily="18" charset="2"/>
              </a:rPr>
              <a:t>sta enako dolgi (</a:t>
            </a:r>
            <a:r>
              <a:rPr lang="sl-SI" sz="2400" dirty="0"/>
              <a:t>skladni)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Kota </a:t>
            </a:r>
            <a:r>
              <a:rPr lang="sl-SI" sz="2400" dirty="0">
                <a:sym typeface="Symbol" panose="05050102010706020507" pitchFamily="18" charset="2"/>
              </a:rPr>
              <a:t> in  sta enako velika (skladna)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sym typeface="Symbol" panose="05050102010706020507" pitchFamily="18" charset="2"/>
              </a:rPr>
              <a:t>Kota  in   sta enako velika (skladna)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sym typeface="Symbol" panose="05050102010706020507" pitchFamily="18" charset="2"/>
              </a:rPr>
              <a:t>Diagonali e in f sta enako dolgi (skladni</a:t>
            </a:r>
            <a:r>
              <a:rPr lang="sl-SI" sz="2400" dirty="0" smtClean="0">
                <a:sym typeface="Symbol" panose="05050102010706020507" pitchFamily="18" charset="2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>
                <a:sym typeface="Symbol" panose="05050102010706020507" pitchFamily="18" charset="2"/>
              </a:rPr>
              <a:t>KAJ PA KOTI?</a:t>
            </a:r>
          </a:p>
          <a:p>
            <a:r>
              <a:rPr lang="sl-SI" sz="2400" dirty="0" smtClean="0">
                <a:sym typeface="Symbol" panose="05050102010706020507" pitchFamily="18" charset="2"/>
              </a:rPr>
              <a:t>Kota ob istem kraku skupaj merita 180.</a:t>
            </a:r>
          </a:p>
          <a:p>
            <a:r>
              <a:rPr lang="sl-SI" sz="2400" dirty="0" smtClean="0">
                <a:sym typeface="Symbol" panose="05050102010706020507" pitchFamily="18" charset="2"/>
              </a:rPr>
              <a:t>	 +  = 180</a:t>
            </a:r>
            <a:r>
              <a:rPr lang="sl-SI" sz="2400" dirty="0">
                <a:sym typeface="Symbol" panose="05050102010706020507" pitchFamily="18" charset="2"/>
              </a:rPr>
              <a:t> </a:t>
            </a:r>
            <a:r>
              <a:rPr lang="sl-SI" sz="2400" dirty="0" smtClean="0">
                <a:sym typeface="Symbol" panose="05050102010706020507" pitchFamily="18" charset="2"/>
              </a:rPr>
              <a:t>		 +  = 180  </a:t>
            </a:r>
            <a:endParaRPr lang="sl-SI" sz="2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4" b="6575"/>
          <a:stretch/>
        </p:blipFill>
        <p:spPr>
          <a:xfrm rot="10800000">
            <a:off x="1169739" y="2999798"/>
            <a:ext cx="3615204" cy="36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ZAPIS V ZVEZEK: ENAKOKRAKI TRAPEZ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419197" y="2505205"/>
            <a:ext cx="10249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V zvezek  nariši enakokraki trapez, kot je v učbeniku na strani </a:t>
            </a:r>
            <a:r>
              <a:rPr lang="sl-SI" sz="2400" dirty="0" smtClean="0"/>
              <a:t>141, </a:t>
            </a:r>
            <a:r>
              <a:rPr lang="sl-SI" sz="2400" dirty="0"/>
              <a:t>in si </a:t>
            </a:r>
            <a:endParaRPr lang="sl-SI" sz="2400" dirty="0" smtClean="0"/>
          </a:p>
          <a:p>
            <a:r>
              <a:rPr lang="sl-SI" sz="2400" dirty="0" smtClean="0"/>
              <a:t>poleg napiši </a:t>
            </a:r>
            <a:r>
              <a:rPr lang="sl-SI" sz="2400" dirty="0"/>
              <a:t>lastnosti </a:t>
            </a:r>
            <a:r>
              <a:rPr lang="sl-SI" sz="2400" dirty="0" smtClean="0"/>
              <a:t>enakokrakega </a:t>
            </a:r>
            <a:r>
              <a:rPr lang="sl-SI" sz="2400" dirty="0"/>
              <a:t>trapeza.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153" y="3807912"/>
            <a:ext cx="6858000" cy="205427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590772" y="3807912"/>
            <a:ext cx="46169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Pomembno je narisati še višino </a:t>
            </a:r>
          </a:p>
          <a:p>
            <a:r>
              <a:rPr lang="sl-SI" sz="2400" dirty="0" smtClean="0"/>
              <a:t>trapeza, ki je pravokotna </a:t>
            </a:r>
          </a:p>
          <a:p>
            <a:r>
              <a:rPr lang="sl-SI" sz="2400" dirty="0" smtClean="0"/>
              <a:t>razdalja med </a:t>
            </a:r>
          </a:p>
          <a:p>
            <a:r>
              <a:rPr lang="sl-SI" sz="2400" dirty="0" smtClean="0"/>
              <a:t>vzporednima stranicama a in c.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2486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Koliko neodvisnih podatkov potrebujemo, da načrtamo enakokraki trapez?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939452" y="2605414"/>
            <a:ext cx="93782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2400" dirty="0" smtClean="0"/>
              <a:t>Za načrtovanje štirikotnika potrebujemo 5 neodvisnih podatkov.</a:t>
            </a:r>
          </a:p>
          <a:p>
            <a:pPr marL="342900" indent="-342900">
              <a:buAutoNum type="arabicPeriod"/>
            </a:pPr>
            <a:r>
              <a:rPr lang="sl-SI" sz="2400" dirty="0" smtClean="0"/>
              <a:t>Za načrtovanje splošnega trapeza potrebujemo 4 podatke </a:t>
            </a:r>
          </a:p>
          <a:p>
            <a:r>
              <a:rPr lang="sl-SI" sz="2400" dirty="0" smtClean="0"/>
              <a:t>(ker sta osnovnici vzporedni).</a:t>
            </a:r>
          </a:p>
          <a:p>
            <a:r>
              <a:rPr lang="sl-SI" sz="2400" dirty="0" smtClean="0"/>
              <a:t>3. Za načrtovanje enakokrakega trapeza potrebujemo 3 podatke </a:t>
            </a:r>
          </a:p>
          <a:p>
            <a:r>
              <a:rPr lang="sl-SI" sz="2400" dirty="0" smtClean="0"/>
              <a:t>( ker sta kraka skladna, koti skladni…).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1807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VAJA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80321" y="3695178"/>
            <a:ext cx="7925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Na spletni povezavi za vajo reši  naloge: </a:t>
            </a:r>
          </a:p>
          <a:p>
            <a:r>
              <a:rPr lang="sl-SI" sz="2400" dirty="0" smtClean="0">
                <a:hlinkClick r:id="rId2"/>
              </a:rPr>
              <a:t>https://eucbeniki.sio.si/matematika7/785/index6.html</a:t>
            </a:r>
            <a:endParaRPr lang="sl-SI" sz="24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80321" y="2404997"/>
            <a:ext cx="9098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Nauči se lastnosti enakokrakega trapeza, da jih boš naslednjo </a:t>
            </a:r>
          </a:p>
          <a:p>
            <a:r>
              <a:rPr lang="sl-SI" sz="2400" dirty="0" smtClean="0"/>
              <a:t>uro lahko načrtoval.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603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80</TotalTime>
  <Words>348</Words>
  <Application>Microsoft Office PowerPoint</Application>
  <PresentationFormat>Širokozaslonsko</PresentationFormat>
  <Paragraphs>51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Symbol</vt:lpstr>
      <vt:lpstr>Trebuchet MS</vt:lpstr>
      <vt:lpstr>Berlin</vt:lpstr>
      <vt:lpstr>UVODNI POZDRAVČEK</vt:lpstr>
      <vt:lpstr>ENAKOKRAKI TRAPEZ</vt:lpstr>
      <vt:lpstr>ENAKOKRAKI TRAPEZ</vt:lpstr>
      <vt:lpstr>IZDELAVA ENAKOKRAKEGA TRAPEZA</vt:lpstr>
      <vt:lpstr>LASTNOSTI ENAKOKRAKEGA TRAPEZA</vt:lpstr>
      <vt:lpstr>ZAPIS V ZVEZEK: ENAKOKRAKI TRAPEZ</vt:lpstr>
      <vt:lpstr>Koliko neodvisnih podatkov potrebujemo, da načrtamo enakokraki trapez?</vt:lpstr>
      <vt:lpstr>VAJA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ENAKOKRAKI TRAPEZ</dc:title>
  <dc:creator>uporabnik</dc:creator>
  <cp:lastModifiedBy>uporabnik</cp:lastModifiedBy>
  <cp:revision>11</cp:revision>
  <dcterms:created xsi:type="dcterms:W3CDTF">2020-03-26T10:11:16Z</dcterms:created>
  <dcterms:modified xsi:type="dcterms:W3CDTF">2020-03-26T13:37:09Z</dcterms:modified>
</cp:coreProperties>
</file>