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82A3-1F10-49A1-9F11-5FF836A1D79C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27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82A3-1F10-49A1-9F11-5FF836A1D79C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104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82A3-1F10-49A1-9F11-5FF836A1D79C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886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82A3-1F10-49A1-9F11-5FF836A1D79C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990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82A3-1F10-49A1-9F11-5FF836A1D79C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748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82A3-1F10-49A1-9F11-5FF836A1D79C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126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82A3-1F10-49A1-9F11-5FF836A1D79C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171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82A3-1F10-49A1-9F11-5FF836A1D79C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024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82A3-1F10-49A1-9F11-5FF836A1D79C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82A3-1F10-49A1-9F11-5FF836A1D79C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975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82A3-1F10-49A1-9F11-5FF836A1D79C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082A3-1F10-49A1-9F11-5FF836A1D79C}" type="datetimeFigureOut">
              <a:rPr lang="sl-SI" smtClean="0"/>
              <a:t>2.4.2020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085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sl-SI" altLang="sl-SI" sz="1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sl-SI" altLang="sl-SI" sz="1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63521" y="107108"/>
            <a:ext cx="9396549" cy="5146766"/>
          </a:xfrm>
        </p:spPr>
        <p:txBody>
          <a:bodyPr>
            <a:noAutofit/>
          </a:bodyPr>
          <a:lstStyle/>
          <a:p>
            <a:r>
              <a:rPr lang="sl-SI" altLang="sl-SI" sz="5400" b="1" u="sng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OPZ   1. razred </a:t>
            </a:r>
            <a:r>
              <a:rPr lang="sl-SI" altLang="sl-SI" sz="54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sz="54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sz="54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sz="54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sz="96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POJ Z MENOJ</a:t>
            </a:r>
            <a:endParaRPr lang="sl-SI" sz="9600" dirty="0">
              <a:solidFill>
                <a:schemeClr val="accent2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8845731" y="6118917"/>
            <a:ext cx="3644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3200" b="1" u="sng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(6. do 10. 4. 2020)</a:t>
            </a:r>
            <a:endParaRPr lang="sl-SI" sz="3200" dirty="0">
              <a:solidFill>
                <a:schemeClr val="accent6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61" y="2680491"/>
            <a:ext cx="5967870" cy="417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72886" y="950413"/>
            <a:ext cx="10515600" cy="5136877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3200" b="1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DRAGI PEVEC/KA.</a:t>
            </a:r>
            <a:endParaRPr kumimoji="0" lang="sl-SI" altLang="sl-SI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32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UPAM, DA TE SO TE GLASBENE DEJAVNOSTI PREJŠNJI TEDEN NAVDUŠILE. TA TEDEN PA SE BOŠ NAUČIL/A </a:t>
            </a:r>
            <a:r>
              <a:rPr lang="sl-SI" altLang="sl-SI" sz="3200" dirty="0" smtClean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NOVO PESMICO. </a:t>
            </a:r>
            <a:r>
              <a:rPr lang="sl-SI" altLang="sl-SI" sz="32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ZAUPAJ MI, NI TEŽKA IN MOGOČE JO ŽE POZNAŠ. SLEDI KORAKOM IN POJ Z MENOJ. </a:t>
            </a:r>
            <a:r>
              <a:rPr lang="sl-SI" altLang="sl-SI" sz="32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kumimoji="0" lang="sl-SI" altLang="sl-SI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66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03515" y="792773"/>
            <a:ext cx="10515600" cy="5777843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4000" b="1" dirty="0" smtClean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1. NAREDI NEKAJ VAJ ZA UPEVANJE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kumimoji="0" lang="sl-SI" altLang="sl-SI" sz="2400" b="0" i="0" u="none" strike="noStrike" cap="none" normalizeH="0" baseline="0" dirty="0" smtClean="0">
              <a:ln>
                <a:noFill/>
              </a:ln>
              <a:solidFill>
                <a:srgbClr val="ED7D31"/>
              </a:solidFill>
              <a:effectLst/>
              <a:sym typeface="Wingdings" panose="05000000000000000000" pitchFamily="2" charset="2"/>
            </a:endParaRPr>
          </a:p>
          <a:p>
            <a:pPr lvl="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sl-SI" altLang="sl-SI" dirty="0" smtClean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sl-SI" altLang="sl-SI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POSNEMAJ </a:t>
            </a:r>
            <a:r>
              <a:rPr lang="sl-SI" altLang="sl-SI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JUTRANJE PREBUJANJE (PRETEGOVANJE, ZEHANJE).</a:t>
            </a:r>
            <a:endParaRPr kumimoji="0" lang="sl-SI" altLang="sl-SI" sz="24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sym typeface="Wingdings" panose="05000000000000000000" pitchFamily="2" charset="2"/>
            </a:endParaRPr>
          </a:p>
          <a:p>
            <a:pPr lvl="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sl-SI" altLang="sl-SI" dirty="0" smtClean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sl-SI" altLang="sl-SI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PREDSTAVLJAJ </a:t>
            </a:r>
            <a:r>
              <a:rPr lang="sl-SI" altLang="sl-SI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SI, DA IMAŠ SKOLEDICO NA GLAVI. POGLEJ NAZAJ.</a:t>
            </a:r>
            <a:endParaRPr kumimoji="0" lang="sl-SI" altLang="sl-SI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sym typeface="Wingdings" panose="05000000000000000000" pitchFamily="2" charset="2"/>
            </a:endParaRPr>
          </a:p>
          <a:p>
            <a:pPr lvl="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sl-SI" altLang="sl-SI" dirty="0" smtClean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sl-SI" altLang="sl-SI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VONJAJ </a:t>
            </a:r>
            <a:r>
              <a:rPr lang="sl-SI" altLang="sl-SI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SPOMLADANSKO CVETLICO.</a:t>
            </a:r>
            <a:endParaRPr kumimoji="0" lang="sl-SI" altLang="sl-SI" sz="2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sym typeface="Wingdings" panose="05000000000000000000" pitchFamily="2" charset="2"/>
            </a:endParaRPr>
          </a:p>
          <a:p>
            <a:pPr lvl="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sl-SI" altLang="sl-SI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PREŠTEJ </a:t>
            </a:r>
            <a:r>
              <a:rPr lang="sl-SI" altLang="sl-SI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ZOBE Z JEZIKOM.</a:t>
            </a:r>
            <a:endParaRPr kumimoji="0" lang="sl-SI" altLang="sl-SI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sym typeface="Wingdings" panose="05000000000000000000" pitchFamily="2" charset="2"/>
            </a:endParaRPr>
          </a:p>
          <a:p>
            <a:pPr lvl="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sl-SI" altLang="sl-SI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VDIHNI </a:t>
            </a:r>
            <a:r>
              <a:rPr lang="sl-SI" altLang="sl-SI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 OPONAŠAJ OGLAŠANJE ČEBELE (BZZZZZZ …) ČIM DLJE.</a:t>
            </a:r>
            <a:endParaRPr kumimoji="0" lang="sl-SI" altLang="sl-SI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sym typeface="Wingdings" panose="05000000000000000000" pitchFamily="2" charset="2"/>
            </a:endParaRPr>
          </a:p>
          <a:p>
            <a:pPr lvl="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sl-SI" altLang="sl-SI" dirty="0" smtClean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sl-SI" altLang="sl-SI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NA </a:t>
            </a:r>
            <a:r>
              <a:rPr lang="sl-SI" altLang="sl-SI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ENEM TONU ZAPOJ: </a:t>
            </a:r>
            <a:r>
              <a:rPr lang="sl-SI" altLang="sl-SI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MOJA MAMA</a:t>
            </a:r>
            <a:r>
              <a:rPr lang="sl-SI" altLang="sl-SI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 PONOVI VEČKRAT NA RAZLIČNIH TONIH.</a:t>
            </a:r>
            <a:endParaRPr kumimoji="0" lang="sl-SI" altLang="sl-SI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sym typeface="Wingdings" panose="05000000000000000000" pitchFamily="2" charset="2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05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669" y="1220606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sl-SI" altLang="sl-SI" b="1" dirty="0" smtClean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2. </a:t>
            </a:r>
            <a:r>
              <a:rPr lang="sl-SI" altLang="sl-SI" dirty="0" smtClean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ODLIČNO. TVOJE TELO JE SEDAJ UPETO. </a:t>
            </a:r>
            <a:br>
              <a:rPr lang="sl-SI" altLang="sl-SI" dirty="0" smtClean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sl-SI" altLang="sl-SI" dirty="0" smtClean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/>
            </a:r>
            <a:br>
              <a:rPr lang="sl-SI" altLang="sl-SI" dirty="0" smtClean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sl-SI" altLang="sl-SI" b="1" dirty="0" smtClean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PRISLUHNI PESMICI</a:t>
            </a:r>
            <a:r>
              <a:rPr lang="sl-SI" altLang="sl-SI" dirty="0" smtClean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br>
              <a:rPr lang="sl-SI" altLang="sl-SI" dirty="0" smtClean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kumimoji="0" lang="sl-SI" altLang="sl-SI" sz="4000" b="0" i="0" u="none" strike="noStrike" cap="none" normalizeH="0" baseline="0" dirty="0" smtClean="0">
                <a:ln>
                  <a:noFill/>
                </a:ln>
                <a:solidFill>
                  <a:srgbClr val="ED7D31"/>
                </a:solidFill>
                <a:effectLst/>
                <a:sym typeface="Wingdings" panose="05000000000000000000" pitchFamily="2" charset="2"/>
              </a:rPr>
              <a:t/>
            </a:r>
            <a:br>
              <a:rPr kumimoji="0" lang="sl-SI" altLang="sl-SI" sz="4000" b="0" i="0" u="none" strike="noStrike" cap="none" normalizeH="0" baseline="0" dirty="0" smtClean="0">
                <a:ln>
                  <a:noFill/>
                </a:ln>
                <a:solidFill>
                  <a:srgbClr val="ED7D31"/>
                </a:solidFill>
                <a:effectLst/>
                <a:sym typeface="Wingdings" panose="05000000000000000000" pitchFamily="2" charset="2"/>
              </a:rPr>
            </a:br>
            <a:endParaRPr lang="sl-SI" dirty="0"/>
          </a:p>
        </p:txBody>
      </p:sp>
      <p:pic>
        <p:nvPicPr>
          <p:cNvPr id="10" name="POJ_Z_MENOJ_0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90308" y="2546168"/>
            <a:ext cx="2454675" cy="2454675"/>
          </a:xfr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033201"/>
            <a:ext cx="2199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sl-SI" altLang="sl-SI" sz="1200" b="1" i="0" u="none" strike="noStrike" cap="none" normalizeH="0" baseline="0" dirty="0" smtClean="0">
              <a:ln>
                <a:noFill/>
              </a:ln>
              <a:solidFill>
                <a:srgbClr val="70AD4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8098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574987"/>
            <a:ext cx="10515600" cy="1325563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sl-SI" altLang="sl-SI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TI </a:t>
            </a:r>
            <a:r>
              <a:rPr lang="sl-SI" altLang="sl-SI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VŠEČ, KAJNE? O ČEM GOVORI? KOLIKO KITIC IMA?</a:t>
            </a:r>
            <a:r>
              <a:rPr kumimoji="0" lang="sl-SI" altLang="sl-SI" sz="4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</a:rPr>
              <a:t/>
            </a:r>
            <a:br>
              <a:rPr kumimoji="0" lang="sl-SI" altLang="sl-SI" sz="4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</a:rPr>
            </a:br>
            <a:r>
              <a:rPr lang="sl-SI" altLang="sl-SI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PESMICO </a:t>
            </a:r>
            <a:r>
              <a:rPr lang="sl-SI" altLang="sl-SI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SEDAJ NAUČI</a:t>
            </a:r>
            <a:r>
              <a:rPr lang="sl-SI" altLang="sl-SI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POMOČJO POSNETKA IN Z METODO ODMEVA. MED KITICAMI </a:t>
            </a:r>
            <a:r>
              <a:rPr lang="sl-SI" altLang="sl-SI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PRITISNI </a:t>
            </a:r>
            <a:r>
              <a:rPr lang="sl-SI" altLang="sl-SI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»PAVZO« IN PONOVI. </a:t>
            </a:r>
            <a:r>
              <a:rPr lang="sl-SI" altLang="sl-SI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sl-SI" altLang="sl-SI" sz="4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</a:rPr>
              <a:t/>
            </a:r>
            <a:br>
              <a:rPr kumimoji="0" lang="sl-SI" altLang="sl-SI" sz="4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</a:rPr>
            </a:br>
            <a:endParaRPr lang="sl-SI" dirty="0">
              <a:solidFill>
                <a:schemeClr val="accent2"/>
              </a:solidFill>
            </a:endParaRPr>
          </a:p>
        </p:txBody>
      </p:sp>
      <p:pic>
        <p:nvPicPr>
          <p:cNvPr id="4" name="POJ_Z_MENOJ_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39282" y="4137462"/>
            <a:ext cx="2113435" cy="21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sl-SI" altLang="sl-SI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sl-SI" altLang="sl-SI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ČESTITAM</a:t>
            </a:r>
            <a:r>
              <a:rPr lang="sl-SI" altLang="sl-SI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PESMICO ZNAŠ ZAPETI. </a:t>
            </a:r>
            <a:r>
              <a:rPr lang="sl-SI" altLang="sl-SI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SEDAJ </a:t>
            </a:r>
            <a:r>
              <a:rPr lang="sl-SI" altLang="sl-SI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 LAHKO </a:t>
            </a:r>
            <a:r>
              <a:rPr lang="sl-SI" altLang="sl-SI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ZAPOJEŠ SKUPAJ S KLAVIRSKO </a:t>
            </a:r>
            <a:r>
              <a:rPr lang="sl-SI" altLang="sl-SI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SPREMLJAVO</a:t>
            </a:r>
            <a:r>
              <a:rPr lang="sl-SI" altLang="sl-SI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sl-SI" altLang="sl-SI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sl-SI" altLang="sl-SI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sl-SI" altLang="sl-SI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5679168"/>
            <a:ext cx="10515600" cy="904512"/>
          </a:xfrm>
        </p:spPr>
        <p:txBody>
          <a:bodyPr/>
          <a:lstStyle/>
          <a:p>
            <a:pPr lvl="0"/>
            <a:r>
              <a:rPr lang="sl-SI" altLang="sl-SI" b="1" dirty="0">
                <a:solidFill>
                  <a:srgbClr val="70AD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POZABI NA PRAVILNO PEVSKO DRŽO, ODPIRANJE UST, IZGOVORJAVO </a:t>
            </a:r>
            <a:r>
              <a:rPr lang="sl-SI" altLang="sl-SI" b="1" dirty="0" smtClean="0">
                <a:solidFill>
                  <a:srgbClr val="70AD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BESEDILA ... </a:t>
            </a:r>
            <a:endParaRPr kumimoji="0" lang="sl-SI" altLang="sl-S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sl-SI" dirty="0"/>
          </a:p>
        </p:txBody>
      </p:sp>
      <p:pic>
        <p:nvPicPr>
          <p:cNvPr id="4" name="POJ_Z_MENOJ_KLAVIR_01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81534" y="2329720"/>
            <a:ext cx="2483371" cy="248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0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29800" y="-4849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4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l-SI" sz="48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sl-SI" sz="4800" dirty="0" smtClean="0">
                <a:solidFill>
                  <a:schemeClr val="accent2"/>
                </a:solidFill>
              </a:rPr>
              <a:t>HVALA ZA SODELOVANJE!</a:t>
            </a:r>
          </a:p>
          <a:p>
            <a:pPr marL="0" indent="0" algn="ctr">
              <a:buNone/>
            </a:pPr>
            <a:r>
              <a:rPr lang="sl-SI" sz="4800" dirty="0" smtClean="0">
                <a:solidFill>
                  <a:schemeClr val="accent2"/>
                </a:solidFill>
              </a:rPr>
              <a:t>ŽELIM TI LEP DAN </a:t>
            </a:r>
            <a:r>
              <a:rPr lang="sl-SI" sz="48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sl-SI" sz="24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PRIPRAVILA UČITELJICA ANJA PRAZNIK.</a:t>
            </a:r>
            <a:endParaRPr lang="sl-SI" sz="2400" dirty="0">
              <a:solidFill>
                <a:schemeClr val="accent2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944" y="3312827"/>
            <a:ext cx="5660516" cy="30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162</Words>
  <Application>Microsoft Office PowerPoint</Application>
  <PresentationFormat>Širokozaslonsko</PresentationFormat>
  <Paragraphs>23</Paragraphs>
  <Slides>7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Officeova tema</vt:lpstr>
      <vt:lpstr> </vt:lpstr>
      <vt:lpstr>PowerPointova predstavitev</vt:lpstr>
      <vt:lpstr>PowerPointova predstavitev</vt:lpstr>
      <vt:lpstr>2. ODLIČNO. TVOJE TELO JE SEDAJ UPETO.   PRISLUHNI PESMICI.  </vt:lpstr>
      <vt:lpstr>     3. TI JE VŠEČ, KAJNE? O ČEM GOVORI? KOLIKO KITIC IMA?  PESMICO SE SEDAJ NAUČI S POMOČJO POSNETKA IN Z METODO ODMEVA. MED KITICAMI PRITISNI »PAVZO« IN PONOVI.   </vt:lpstr>
      <vt:lpstr>      4. ČESTITAM, PESMICO ZNAŠ ZAPETI.  SEDAJ JO LAHKO ZAPOJEŠ SKUPAJ S KLAVIRSKO SPREMLJAVO.     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uporabnik</dc:creator>
  <cp:lastModifiedBy>Simona</cp:lastModifiedBy>
  <cp:revision>5</cp:revision>
  <dcterms:created xsi:type="dcterms:W3CDTF">2020-03-31T14:56:28Z</dcterms:created>
  <dcterms:modified xsi:type="dcterms:W3CDTF">2020-04-02T19:35:15Z</dcterms:modified>
</cp:coreProperties>
</file>