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59" r:id="rId6"/>
    <p:sldId id="262" r:id="rId7"/>
    <p:sldId id="279" r:id="rId8"/>
    <p:sldId id="261" r:id="rId9"/>
    <p:sldId id="270" r:id="rId10"/>
    <p:sldId id="280" r:id="rId11"/>
    <p:sldId id="263" r:id="rId12"/>
    <p:sldId id="272" r:id="rId13"/>
    <p:sldId id="282" r:id="rId14"/>
    <p:sldId id="264" r:id="rId15"/>
    <p:sldId id="271" r:id="rId16"/>
    <p:sldId id="283" r:id="rId17"/>
    <p:sldId id="265" r:id="rId18"/>
    <p:sldId id="273" r:id="rId19"/>
    <p:sldId id="284" r:id="rId20"/>
    <p:sldId id="266" r:id="rId21"/>
    <p:sldId id="275" r:id="rId22"/>
    <p:sldId id="285" r:id="rId23"/>
    <p:sldId id="267" r:id="rId24"/>
    <p:sldId id="276" r:id="rId25"/>
    <p:sldId id="286" r:id="rId26"/>
    <p:sldId id="268" r:id="rId27"/>
    <p:sldId id="277" r:id="rId28"/>
    <p:sldId id="287" r:id="rId29"/>
    <p:sldId id="269" r:id="rId30"/>
    <p:sldId id="278" r:id="rId31"/>
    <p:sldId id="28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99"/>
    <a:srgbClr val="CCFF33"/>
    <a:srgbClr val="F23C49"/>
    <a:srgbClr val="CCFFFF"/>
    <a:srgbClr val="FF0066"/>
    <a:srgbClr val="B80C18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32" autoAdjust="0"/>
    <p:restoredTop sz="94660"/>
  </p:normalViewPr>
  <p:slideViewPr>
    <p:cSldViewPr>
      <p:cViewPr>
        <p:scale>
          <a:sx n="94" d="100"/>
          <a:sy n="94" d="100"/>
        </p:scale>
        <p:origin x="-6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ED2AB9-070D-4A54-8116-4842F7000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0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3D2FA-6B7D-4A34-B489-1CC0A2DBEE79}" type="slidenum">
              <a:rPr lang="en-US"/>
              <a:pPr/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7BA6A-8F1C-419E-85FB-1B882D153382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qu. 4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5B441-EC83-49B0-A105-A07645ECAE41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4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E7C01-4D2A-4F39-97CE-EDB426CB91CE}" type="slidenum">
              <a:rPr lang="en-US"/>
              <a:pPr/>
              <a:t>12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qu 4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5489E-D934-424C-A093-1E18C5B996D1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qu. 5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9A2FD-8C4A-4852-9999-70EF3F8D1902}" type="slidenum">
              <a:rPr lang="en-US"/>
              <a:pPr/>
              <a:t>14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5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D6162-9FA8-4AA4-AC9C-EF1DABC400B9}" type="slidenum">
              <a:rPr lang="en-US"/>
              <a:pPr/>
              <a:t>15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5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6D95F-378D-44FE-81A5-1AC1D072A653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qu. 6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0CA87-9141-436B-A331-5E4757A70CB4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6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DC493-BE23-440A-AA59-18E062AAF62E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6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B887F-88EA-4DEF-BA58-2491C6698650}" type="slidenum">
              <a:rPr lang="en-US"/>
              <a:pPr/>
              <a:t>19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 7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41860-7FA8-4184-979B-9932FE011462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97F4B-F0C0-441F-AE4A-B4C094C51A4F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7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BC3D9-DC9B-43D6-82AF-BC1E499F2D5F}" type="slidenum">
              <a:rPr lang="en-US"/>
              <a:pPr/>
              <a:t>21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7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C7EF8-764B-4AF8-B5BE-137D6E0AABFF}" type="slidenum">
              <a:rPr lang="en-US"/>
              <a:pPr/>
              <a:t>22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 8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EEF7D-CBF3-44AA-BCE5-38021090200C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8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E3AF2-ECF4-45C2-AB16-8BD48071D7C0}" type="slidenum">
              <a:rPr lang="en-US"/>
              <a:pPr/>
              <a:t>24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8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0BD40-DEEF-4AAA-8FFC-DC04AD0EFC77}" type="slidenum">
              <a:rPr lang="en-US"/>
              <a:pPr/>
              <a:t>25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 9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71D5B-D37F-4A7D-9D53-5D15A985A13D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Back to 9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2333D-73A8-4DE4-A9E4-F9941086584F}" type="slidenum">
              <a:rPr lang="en-US"/>
              <a:pPr/>
              <a:t>28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 10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A2671-0F46-49BF-9EAD-4B91A9264D77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Oops – back to question 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877B9-1D94-435C-982C-EC0B05E7F08A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question 2 next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BA63A-3674-4EC5-9541-580A7CF7AD3A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2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D5290-B5CE-49B1-83F0-1C942C79E420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Oops – back to question 2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EC609-3554-45CB-8450-422163BFE9AC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Correct – on to question 3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C88C-DBC0-4633-8239-4C51E4311A2B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 3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D0A93-9640-45B2-A42C-28982CB4D31B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Oops – back to question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467B2-EB28-40A5-8680-7DAD3D69B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D61DC-11FB-49D6-BA3D-048F53AEE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B5783-09B3-487A-96D9-23816C23D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B46C9-1298-4010-BA8E-55FDA5506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F2D36-2B05-421C-8B71-3FFD5AB63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D656B-3621-4CF1-B35B-C5646310C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7E805-808B-4481-A5F2-330B76A7F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F6FA5-5CC8-4DFC-B553-378972AF6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CEAD8-9221-4C35-BA22-2AE526E38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E2A9-2FA0-4E54-863D-DB84F783F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2CBB6-AC31-43E6-BB1D-C822FEAAC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F46EC-8186-4D91-B523-D5E6579614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03253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340768"/>
            <a:ext cx="1724025" cy="230505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713"/>
            <a:ext cx="7772400" cy="2046188"/>
          </a:xfrm>
        </p:spPr>
        <p:txBody>
          <a:bodyPr/>
          <a:lstStyle/>
          <a:p>
            <a:r>
              <a:rPr lang="sl-SI" sz="6000" b="1" dirty="0" smtClean="0">
                <a:solidFill>
                  <a:srgbClr val="0070C0"/>
                </a:solidFill>
                <a:latin typeface="Ravie" pitchFamily="82" charset="0"/>
              </a:rPr>
              <a:t>MERIMO PROSTORNINO</a:t>
            </a:r>
            <a:endParaRPr lang="en-US" sz="6000" b="1" dirty="0">
              <a:solidFill>
                <a:srgbClr val="0070C0"/>
              </a:solidFill>
              <a:latin typeface="Ravie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080"/>
            <a:ext cx="6400800" cy="1032520"/>
          </a:xfrm>
        </p:spPr>
        <p:txBody>
          <a:bodyPr/>
          <a:lstStyle/>
          <a:p>
            <a:r>
              <a:rPr lang="sl-SI" sz="4400" b="1" dirty="0" smtClean="0">
                <a:latin typeface="Calibri" pitchFamily="34" charset="0"/>
                <a:cs typeface="Calibri" pitchFamily="34" charset="0"/>
              </a:rPr>
              <a:t>Preizkusi svoje znanje!</a:t>
            </a:r>
            <a:endParaRPr lang="en-US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19925" y="5229225"/>
            <a:ext cx="1225550" cy="10080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724525" y="5516563"/>
            <a:ext cx="1171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Začetek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Luise Hunter &amp;  K</a:t>
            </a:r>
            <a:r>
              <a:rPr lang="sl-SI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avdija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Štrancar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8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4.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>
                <a:gamma/>
                <a:shade val="46275"/>
                <a:invGamma/>
              </a:srgbClr>
            </a:gs>
            <a:gs pos="50000">
              <a:srgbClr val="CCECFF"/>
            </a:gs>
            <a:gs pos="100000">
              <a:srgbClr val="CCECFF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4. VPRAŠANJE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Koliko decilitrov je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¾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litra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5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75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34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848" y="2492896"/>
            <a:ext cx="647700" cy="649288"/>
          </a:xfrm>
          <a:prstGeom prst="ellipse">
            <a:avLst/>
          </a:prstGeom>
          <a:solidFill>
            <a:srgbClr val="B80C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1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03848" y="3573016"/>
            <a:ext cx="647700" cy="649288"/>
          </a:xfrm>
          <a:prstGeom prst="ellipse">
            <a:avLst/>
          </a:prstGeom>
          <a:solidFill>
            <a:srgbClr val="B80C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2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03848" y="4581128"/>
            <a:ext cx="647700" cy="649288"/>
          </a:xfrm>
          <a:prstGeom prst="ellipse">
            <a:avLst/>
          </a:prstGeom>
          <a:solidFill>
            <a:srgbClr val="B80C1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3" name="Picture 7" descr="j03253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3068638"/>
            <a:ext cx="1357313" cy="18145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3C49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44208" y="4005263"/>
            <a:ext cx="277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6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5.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99FFCC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5.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½ (polovica) litra je isto kot: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                                    2 litra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      5 decilitrov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   2 decilitra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59832" y="2852936"/>
            <a:ext cx="504825" cy="504825"/>
          </a:xfrm>
          <a:prstGeom prst="ellipse">
            <a:avLst/>
          </a:prstGeom>
          <a:solidFill>
            <a:srgbClr val="14064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5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59832" y="3933056"/>
            <a:ext cx="504825" cy="504825"/>
          </a:xfrm>
          <a:prstGeom prst="ellipse">
            <a:avLst/>
          </a:prstGeom>
          <a:solidFill>
            <a:srgbClr val="14064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6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59832" y="5013176"/>
            <a:ext cx="504825" cy="504825"/>
          </a:xfrm>
          <a:prstGeom prst="ellipse">
            <a:avLst/>
          </a:prstGeom>
          <a:solidFill>
            <a:srgbClr val="14064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7" name="Picture 7" descr="j02342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4437063"/>
            <a:ext cx="1952625" cy="16970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516216" y="4005263"/>
            <a:ext cx="2700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4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0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6.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>
                <a:gamma/>
                <a:shade val="46275"/>
                <a:invGamma/>
              </a:srgbClr>
            </a:gs>
            <a:gs pos="100000">
              <a:srgbClr val="CC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6.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b="1" smtClean="0">
                <a:latin typeface="Calibri" pitchFamily="34" charset="0"/>
                <a:cs typeface="Calibri" pitchFamily="34" charset="0"/>
              </a:rPr>
              <a:t>¼ (četrtina) hektolitra je isto kot:</a:t>
            </a:r>
          </a:p>
          <a:p>
            <a:pPr algn="ctr">
              <a:buFontTx/>
              <a:buNone/>
            </a:pPr>
            <a:endParaRPr lang="sl-SI" b="1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smtClean="0">
                <a:latin typeface="Calibri" pitchFamily="34" charset="0"/>
                <a:cs typeface="Calibri" pitchFamily="34" charset="0"/>
              </a:rPr>
              <a:t>14 litrov</a:t>
            </a:r>
          </a:p>
          <a:p>
            <a:pPr algn="ctr">
              <a:buFontTx/>
              <a:buNone/>
            </a:pPr>
            <a:endParaRPr lang="sl-SI" b="1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smtClean="0">
                <a:latin typeface="Calibri" pitchFamily="34" charset="0"/>
                <a:cs typeface="Calibri" pitchFamily="34" charset="0"/>
              </a:rPr>
              <a:t>5 litrov</a:t>
            </a:r>
          </a:p>
          <a:p>
            <a:pPr algn="ctr">
              <a:buFontTx/>
              <a:buNone/>
            </a:pPr>
            <a:endParaRPr lang="sl-SI" b="1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smtClean="0">
                <a:latin typeface="Calibri" pitchFamily="34" charset="0"/>
                <a:cs typeface="Calibri" pitchFamily="34" charset="0"/>
              </a:rPr>
              <a:t>25 litrov</a:t>
            </a:r>
            <a:endParaRPr lang="sl-SI" b="1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8" name="Picture 4" descr="j0398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3429000"/>
            <a:ext cx="1560512" cy="1584325"/>
          </a:xfrm>
          <a:prstGeom prst="rect">
            <a:avLst/>
          </a:prstGeom>
          <a:noFill/>
        </p:spPr>
      </p:pic>
      <p:sp>
        <p:nvSpPr>
          <p:cNvPr id="11269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59832" y="2780928"/>
            <a:ext cx="574675" cy="5762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0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59832" y="3861048"/>
            <a:ext cx="574675" cy="5762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1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59832" y="5013176"/>
            <a:ext cx="574675" cy="5762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516216" y="4005263"/>
            <a:ext cx="2700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7.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229600" cy="1143000"/>
          </a:xfrm>
        </p:spPr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1.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l-SI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1 liter = 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95736" y="3068960"/>
            <a:ext cx="360363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95736" y="3933056"/>
            <a:ext cx="360363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95736" y="4725144"/>
            <a:ext cx="360363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51138" y="3036888"/>
            <a:ext cx="245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800" b="1" dirty="0" smtClean="0">
                <a:latin typeface="Calibri" pitchFamily="34" charset="0"/>
                <a:cs typeface="Calibri" pitchFamily="34" charset="0"/>
              </a:rPr>
              <a:t>100 hektolitrov</a:t>
            </a:r>
            <a:endParaRPr lang="sl-SI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71800" y="3933056"/>
            <a:ext cx="20307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800" b="1" dirty="0" smtClean="0">
                <a:latin typeface="Calibri" pitchFamily="34" charset="0"/>
                <a:cs typeface="Calibri" pitchFamily="34" charset="0"/>
              </a:rPr>
              <a:t>10 decilitrov</a:t>
            </a:r>
            <a:endParaRPr lang="sl-SI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71775" y="4724400"/>
            <a:ext cx="2213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800" b="1" smtClean="0">
                <a:latin typeface="Calibri" pitchFamily="34" charset="0"/>
                <a:cs typeface="Calibri" pitchFamily="34" charset="0"/>
              </a:rPr>
              <a:t>100 decilitrov</a:t>
            </a:r>
            <a:endParaRPr lang="sl-SI" sz="2800" b="1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83" name="Picture 11" descr="j03980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9950" y="2852738"/>
            <a:ext cx="2270125" cy="23050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shade val="46275"/>
                <a:invGamma/>
              </a:srgb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7.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¾ (tri četrt) hektolitra je isto kot: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75 litrov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750 litrov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34 litrov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2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43808" y="2708920"/>
            <a:ext cx="576262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3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43808" y="3717032"/>
            <a:ext cx="576262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4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43808" y="4869160"/>
            <a:ext cx="576262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295" name="Picture 7" descr="j02900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4365625"/>
            <a:ext cx="1244600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444208" y="4005263"/>
            <a:ext cx="277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8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8.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FF">
                <a:gamma/>
                <a:shade val="46275"/>
                <a:invGamma/>
              </a:srgbClr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8. VPRAŠANJE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 liter in pol je isto kot: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15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0 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6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75856" y="2852936"/>
            <a:ext cx="503237" cy="5048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7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5856" y="4005064"/>
            <a:ext cx="503237" cy="5048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75856" y="5085184"/>
            <a:ext cx="503237" cy="5048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9" name="Picture 7" descr="j03253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3860800"/>
            <a:ext cx="1357312" cy="18145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444208" y="4077072"/>
            <a:ext cx="2484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8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150965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02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9.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CCFF33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9. VPRAŠANJE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l-SI" dirty="0" err="1" smtClean="0">
                <a:latin typeface="Calibri" pitchFamily="34" charset="0"/>
                <a:cs typeface="Calibri" pitchFamily="34" charset="0"/>
              </a:rPr>
              <a:t>hl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 in pol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je isto kot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: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l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12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l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GB" dirty="0">
                <a:latin typeface="Calibri" pitchFamily="34" charset="0"/>
                <a:cs typeface="Calibri" pitchFamily="34" charset="0"/>
              </a:rPr>
              <a:t>250 </a:t>
            </a:r>
            <a:r>
              <a:rPr lang="sl-SI" dirty="0" smtClean="0">
                <a:latin typeface="Calibri" pitchFamily="34" charset="0"/>
                <a:cs typeface="Calibri" pitchFamily="34" charset="0"/>
              </a:rPr>
              <a:t>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0" name="Picture 4" descr="j02381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429000"/>
            <a:ext cx="2117725" cy="2227263"/>
          </a:xfrm>
          <a:prstGeom prst="rect">
            <a:avLst/>
          </a:prstGeom>
          <a:noFill/>
        </p:spPr>
      </p:pic>
      <p:sp>
        <p:nvSpPr>
          <p:cNvPr id="14341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75856" y="2852936"/>
            <a:ext cx="576262" cy="50482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2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5856" y="4005064"/>
            <a:ext cx="576262" cy="50482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5856" y="5013176"/>
            <a:ext cx="576262" cy="50482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372200" y="3861048"/>
            <a:ext cx="2484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9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339752" y="2205038"/>
            <a:ext cx="4222973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6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10.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10.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 litrov je isto kot: 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 dl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500 dl</a:t>
            </a:r>
          </a:p>
          <a:p>
            <a:pPr algn="ctr"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50 dl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4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47864" y="2780928"/>
            <a:ext cx="503238" cy="504825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Oval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47864" y="4005064"/>
            <a:ext cx="503238" cy="504825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6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347864" y="5085184"/>
            <a:ext cx="503238" cy="504825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rgbClr val="FF9966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300192" y="3933056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372200" y="4005263"/>
            <a:ext cx="27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963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vprašanje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10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824536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22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619250" y="5516563"/>
            <a:ext cx="1388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Končano!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411761" y="2276872"/>
            <a:ext cx="4320480" cy="191254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2.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>
                <a:gamma/>
                <a:shade val="46275"/>
                <a:invGamma/>
              </a:srgbClr>
            </a:gs>
            <a:gs pos="5000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2. VPRAŠANJE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Koliko decilitrov je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½ </a:t>
            </a:r>
            <a:r>
              <a:rPr lang="en-GB" b="1" dirty="0" err="1" smtClean="0">
                <a:latin typeface="Calibri" pitchFamily="34" charset="0"/>
                <a:cs typeface="Calibri" pitchFamily="34" charset="0"/>
              </a:rPr>
              <a:t>litr</a:t>
            </a:r>
            <a:r>
              <a:rPr lang="sl-SI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5776" y="2852936"/>
            <a:ext cx="576262" cy="7921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55776" y="4005064"/>
            <a:ext cx="576262" cy="7921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6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55776" y="5301208"/>
            <a:ext cx="576262" cy="7921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76600" y="2997200"/>
            <a:ext cx="10150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>
                <a:latin typeface="Calibri" pitchFamily="34" charset="0"/>
                <a:cs typeface="Calibri" pitchFamily="34" charset="0"/>
              </a:rPr>
              <a:t>50 </a:t>
            </a:r>
            <a:r>
              <a:rPr lang="sl-SI" sz="3200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111500" y="4189413"/>
            <a:ext cx="1223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>
                <a:latin typeface="Calibri" pitchFamily="34" charset="0"/>
                <a:cs typeface="Calibri" pitchFamily="34" charset="0"/>
              </a:rPr>
              <a:t>100 </a:t>
            </a:r>
            <a:r>
              <a:rPr lang="sl-SI" sz="3200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5589588"/>
            <a:ext cx="7136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sl-SI" sz="3200" b="1" dirty="0" smtClean="0">
                <a:latin typeface="Calibri" pitchFamily="34" charset="0"/>
                <a:cs typeface="Calibri" pitchFamily="34" charset="0"/>
              </a:rPr>
              <a:t>dl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30" name="Picture 10" descr="j02342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3284538"/>
            <a:ext cx="2455862" cy="21351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44208" y="4005263"/>
            <a:ext cx="277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411760" y="2205038"/>
            <a:ext cx="4320480" cy="198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PRAVILNO!</a:t>
            </a:r>
            <a:endParaRPr lang="sl-SI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-602660">
            <a:off x="46831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rot="1205022">
            <a:off x="6443663" y="404813"/>
            <a:ext cx="2376487" cy="1944687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-1515306">
            <a:off x="0" y="3644900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1323272">
            <a:off x="6372225" y="3933825"/>
            <a:ext cx="2376488" cy="194468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95738" y="549275"/>
            <a:ext cx="1368425" cy="1366838"/>
          </a:xfrm>
          <a:prstGeom prst="star5">
            <a:avLst/>
          </a:prstGeom>
          <a:solidFill>
            <a:srgbClr val="B80C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40200" y="4724400"/>
            <a:ext cx="1368425" cy="1366838"/>
          </a:xfrm>
          <a:prstGeom prst="star5">
            <a:avLst/>
          </a:prstGeom>
          <a:solidFill>
            <a:srgbClr val="F23C4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403350" y="5445125"/>
            <a:ext cx="241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Klikni na zvezdico</a:t>
            </a: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za 3. vprašanje.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EF0C2"/>
            </a:gs>
            <a:gs pos="100000">
              <a:srgbClr val="AEF0C2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latin typeface="Calibri" pitchFamily="34" charset="0"/>
                <a:cs typeface="Calibri" pitchFamily="34" charset="0"/>
              </a:rPr>
              <a:t>3. VPRAŠANJE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Koliko decilitrov je četrt (¼ ) litra?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50 dl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2,50 dl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b="1" dirty="0" smtClean="0">
                <a:latin typeface="Calibri" pitchFamily="34" charset="0"/>
                <a:cs typeface="Calibri" pitchFamily="34" charset="0"/>
              </a:rPr>
              <a:t>5 dl</a:t>
            </a:r>
            <a:endParaRPr lang="sl-SI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2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19872" y="2708920"/>
            <a:ext cx="431800" cy="360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l-SI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3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19872" y="3789040"/>
            <a:ext cx="431800" cy="360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l-SI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4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19872" y="4869160"/>
            <a:ext cx="431800" cy="360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l-SI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Picture 7" descr="j023817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3141663"/>
            <a:ext cx="2117725" cy="22272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555875" y="2997200"/>
            <a:ext cx="2952750" cy="2881313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 rot="-659907">
            <a:off x="1957388" y="706438"/>
            <a:ext cx="5400675" cy="25923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l-SI" sz="3600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Calibri" pitchFamily="34" charset="0"/>
                <a:cs typeface="Calibri" pitchFamily="34" charset="0"/>
              </a:rPr>
              <a:t>OPLA!</a:t>
            </a:r>
            <a:endParaRPr lang="sl-SI" sz="3600" kern="10" dirty="0">
              <a:ln w="9525"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35013" y="57467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3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119813" y="2924175"/>
            <a:ext cx="3024187" cy="2519363"/>
          </a:xfrm>
          <a:prstGeom prst="wedgeEllipseCallout">
            <a:avLst>
              <a:gd name="adj1" fmla="val -71208"/>
              <a:gd name="adj2" fmla="val 31472"/>
            </a:avLst>
          </a:prstGeom>
          <a:solidFill>
            <a:srgbClr val="AEF0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444208" y="4005263"/>
            <a:ext cx="277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Poskusi še enkrat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445125"/>
            <a:ext cx="1439863" cy="1123950"/>
          </a:xfrm>
          <a:prstGeom prst="actionButtonBackPrevious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2889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Nazaj na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sl-SI" sz="2400" b="1" dirty="0" smtClean="0">
                <a:latin typeface="Calibri" pitchFamily="34" charset="0"/>
                <a:cs typeface="Calibri" pitchFamily="34" charset="0"/>
              </a:rPr>
              <a:t>. vprašanje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527</Words>
  <Application>Microsoft Office PowerPoint</Application>
  <PresentationFormat>Diaprojekcija na zaslonu (4:3)</PresentationFormat>
  <Paragraphs>192</Paragraphs>
  <Slides>31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31</vt:i4>
      </vt:variant>
    </vt:vector>
  </HeadingPairs>
  <TitlesOfParts>
    <vt:vector size="32" baseType="lpstr">
      <vt:lpstr>Default Design</vt:lpstr>
      <vt:lpstr>MERIMO PROSTORNINO</vt:lpstr>
      <vt:lpstr>1. VPRAŠANJE</vt:lpstr>
      <vt:lpstr>PowerPointova predstavitev</vt:lpstr>
      <vt:lpstr>PowerPointova predstavitev</vt:lpstr>
      <vt:lpstr>2. VPRAŠANJE</vt:lpstr>
      <vt:lpstr>PowerPointova predstavitev</vt:lpstr>
      <vt:lpstr>PowerPointova predstavitev</vt:lpstr>
      <vt:lpstr>3. VPRAŠANJE</vt:lpstr>
      <vt:lpstr>PowerPointova predstavitev</vt:lpstr>
      <vt:lpstr>PowerPointova predstavitev</vt:lpstr>
      <vt:lpstr>4. VPRAŠANJE</vt:lpstr>
      <vt:lpstr>PowerPointova predstavitev</vt:lpstr>
      <vt:lpstr>PowerPointova predstavitev</vt:lpstr>
      <vt:lpstr>5. VPRAŠANJE</vt:lpstr>
      <vt:lpstr>PowerPointova predstavitev</vt:lpstr>
      <vt:lpstr>PowerPointova predstavitev</vt:lpstr>
      <vt:lpstr>6. VPRAŠANJE</vt:lpstr>
      <vt:lpstr>PowerPointova predstavitev</vt:lpstr>
      <vt:lpstr>PowerPointova predstavitev</vt:lpstr>
      <vt:lpstr>7. VPRAŠANJE</vt:lpstr>
      <vt:lpstr>PowerPointova predstavitev</vt:lpstr>
      <vt:lpstr>PowerPointova predstavitev</vt:lpstr>
      <vt:lpstr>8. VPRAŠANJE</vt:lpstr>
      <vt:lpstr>PowerPointova predstavitev</vt:lpstr>
      <vt:lpstr>PowerPointova predstavitev</vt:lpstr>
      <vt:lpstr>9. VPRAŠANJE</vt:lpstr>
      <vt:lpstr>PowerPointova predstavitev</vt:lpstr>
      <vt:lpstr>PowerPointova predstavitev</vt:lpstr>
      <vt:lpstr>10. VPRAŠANJE</vt:lpstr>
      <vt:lpstr>PowerPointova predstavitev</vt:lpstr>
      <vt:lpstr>PowerPointova predstavitev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MERE ZA PROSTORNINO</dc:title>
  <dc:creator>Klavdija</dc:creator>
  <cp:lastModifiedBy>Polona</cp:lastModifiedBy>
  <cp:revision>19</cp:revision>
  <dcterms:created xsi:type="dcterms:W3CDTF">2005-11-05T09:51:48Z</dcterms:created>
  <dcterms:modified xsi:type="dcterms:W3CDTF">2020-05-18T13:52:44Z</dcterms:modified>
</cp:coreProperties>
</file>