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0" r:id="rId7"/>
    <p:sldId id="263" r:id="rId8"/>
    <p:sldId id="259" r:id="rId9"/>
    <p:sldId id="262" r:id="rId10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48" autoAdjust="0"/>
    <p:restoredTop sz="94660"/>
  </p:normalViewPr>
  <p:slideViewPr>
    <p:cSldViewPr snapToGrid="0">
      <p:cViewPr varScale="1">
        <p:scale>
          <a:sx n="85" d="100"/>
          <a:sy n="85" d="100"/>
        </p:scale>
        <p:origin x="8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A03BFDF-69EF-474A-BA7A-83883FC518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33AC3E7-581C-400C-B832-F80152D75C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6F6B2AC-3F16-4567-9ED5-765B747DF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4ED7-247A-4C40-B55F-B51218C645C8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8E9BF56-F69E-4058-98CF-BCF4FD9CD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BC5B1E3-E0CB-4CE6-8881-C94A8754D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498A-4A19-4648-BA37-53AF40C756C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25984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53D5802-CC46-4440-9D95-82E96C128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BBD655AB-D0BF-46C7-8B13-1996C083C9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07A3FCF-D9BC-4219-A75A-3948449DB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4ED7-247A-4C40-B55F-B51218C645C8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188A6A0-F682-4D32-9068-D46B984D9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6200D90-5152-40FF-A6DD-0AC330740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498A-4A19-4648-BA37-53AF40C756C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85797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AADCDD2E-E432-4A25-88FF-9DDF8F3190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FAE1C969-0D7C-4B4A-BBB8-0A0C7CB0A7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4480875-C0FA-4892-A42F-A40FF9097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4ED7-247A-4C40-B55F-B51218C645C8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4BD45ABF-8973-4011-A77F-2265184A7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6F7DD2C-F1DA-430E-BD15-7EEF96EFC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498A-4A19-4648-BA37-53AF40C756C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30611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FEB9FEA-DF6D-4943-8D69-71E472C52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3242410-8D03-4B92-8633-A48D6CAE2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98B30B7-AD34-4B34-8933-7BF77CB94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4ED7-247A-4C40-B55F-B51218C645C8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C862F45-64AB-4A2E-B6F3-1EE19539D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026F8D6-EB47-4A2E-B520-0FA7DE3ED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498A-4A19-4648-BA37-53AF40C756C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01534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75134B1-AAE3-4E17-A85E-739C19BFC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EBD16F3D-2B82-44DA-987A-56FEBD0E7E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5248EC0-9E6A-461B-B652-E8D1FD60E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4ED7-247A-4C40-B55F-B51218C645C8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ED3765F4-AB55-4366-A0C1-6F947DD1D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E780C52-2042-4A84-B326-B8E7C6822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498A-4A19-4648-BA37-53AF40C756C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94104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35E7B32-6B9E-470B-9968-A8FDF734F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24AA5C3-0BEE-4BFE-85E8-618CF668C6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DD3B021E-E948-437F-A354-2D1A872EFB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DDB95529-2E5B-49EE-97BA-B4E357E4B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4ED7-247A-4C40-B55F-B51218C645C8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03DBDE9E-074C-444B-BB29-2608F43EF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57E4C378-3BDA-4125-8399-A1EE67B84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498A-4A19-4648-BA37-53AF40C756C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8279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C484388-6386-4051-9248-3EA9A0C9C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545DCB62-995D-46B1-9134-D3DAF6C7E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A37D9DEB-97A2-42A5-BD47-692DC4B469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9F63280E-296A-4272-8536-BF5422D07B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1198F4EE-DC21-4F5E-800B-8A2E93A659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C8821D6E-AC59-407C-9DDB-C2FF41518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4ED7-247A-4C40-B55F-B51218C645C8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E39F2C98-8B65-4438-A3B7-47828BF30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7D77CA28-086D-4BE9-8304-B89FAD977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498A-4A19-4648-BA37-53AF40C756C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11498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D2E3A39-1C08-4580-B3D4-46D14E074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9B27433E-1B7A-4F07-8EE8-552641DC5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4ED7-247A-4C40-B55F-B51218C645C8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CB67698E-9822-452D-8230-13A0DA64C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A0FBBF3F-9A5A-4D02-A8EA-9C7BD6866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498A-4A19-4648-BA37-53AF40C756C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66575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FF0C6F84-59B2-4407-8FFF-B0F010637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4ED7-247A-4C40-B55F-B51218C645C8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73E01AF1-7EB3-4460-B7D8-2FCCED774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D348DC26-3CE5-4CD1-991B-1A729203E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498A-4A19-4648-BA37-53AF40C756C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52162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8B01B3-515F-47E2-8AC8-358FCA3B2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9FF63D6-6448-4BB0-9A59-55AB147F5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A0FF894D-B12C-47C7-B26E-7F3AF930C0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4EA2E2C8-9584-4D51-B206-0B7FAC60E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4ED7-247A-4C40-B55F-B51218C645C8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1940D1DC-58FB-4559-B368-EDA1E9099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CDAB038D-F29C-4189-9D02-0367EE1EE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498A-4A19-4648-BA37-53AF40C756C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09871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8191F41-BE24-423C-84F3-5DBD73B65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65A272B3-86A0-4F88-B893-08D16EDD32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C1332D9C-F5FD-4A5A-B329-64AAEA8A27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3005584A-CD81-4C12-856E-69AAB5908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4ED7-247A-4C40-B55F-B51218C645C8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1B85E9F5-41E4-4568-955C-B9FB46E63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D6839B66-BC60-4E03-97CF-D21B86970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498A-4A19-4648-BA37-53AF40C756C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06710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4D02200B-AC2A-4915-A3F0-D8FE46AB4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C50A8B09-D4A8-4D59-8A31-7DC3B66337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A30115F-5805-49B9-AC78-0013F29980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24ED7-247A-4C40-B55F-B51218C645C8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B2965DE-28C6-4FD3-BCA9-1F900E94A8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5035514-51D1-42E6-B3CC-4C4F9CF53C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B498A-4A19-4648-BA37-53AF40C756C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07628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fr/oiseau-dessin-anim%C3%A9-dessin-battant-1297147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openclipart.org/detail/195692/palmeira-raphis-by-jpenrici-195692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ixabay.com/fr/oiseau-dessin-anim%C3%A9-dessin-battant-1297147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ixabay.com/fr/oiseau-dessin-anim%C3%A9-dessin-battant-1297147/" TargetMode="External"/><Relationship Id="rId5" Type="http://schemas.openxmlformats.org/officeDocument/2006/relationships/image" Target="../media/image1.png"/><Relationship Id="rId4" Type="http://schemas.openxmlformats.org/officeDocument/2006/relationships/hyperlink" Target="https://openclipart.org/detail/195692/palmeira-raphis-by-jpenrici-195692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ixabay.com/fr/oiseau-dessin-anim%C3%A9-dessin-battant-1297147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iselni oblaček: oblak 9">
            <a:extLst>
              <a:ext uri="{FF2B5EF4-FFF2-40B4-BE49-F238E27FC236}">
                <a16:creationId xmlns:a16="http://schemas.microsoft.com/office/drawing/2014/main" id="{97CB3922-AFFC-458E-BF6E-AAA71B6E6AF9}"/>
              </a:ext>
            </a:extLst>
          </p:cNvPr>
          <p:cNvSpPr/>
          <p:nvPr/>
        </p:nvSpPr>
        <p:spPr>
          <a:xfrm>
            <a:off x="6890795" y="254643"/>
            <a:ext cx="3225577" cy="2229107"/>
          </a:xfrm>
          <a:prstGeom prst="cloudCallout">
            <a:avLst>
              <a:gd name="adj1" fmla="val 61026"/>
              <a:gd name="adj2" fmla="val 95313"/>
            </a:avLst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i="1" dirty="0">
                <a:solidFill>
                  <a:schemeClr val="tx1"/>
                </a:solidFill>
              </a:rPr>
              <a:t>Na dopustu sem, </a:t>
            </a:r>
            <a:br>
              <a:rPr lang="sl-SI" sz="2400" i="1" dirty="0">
                <a:solidFill>
                  <a:schemeClr val="tx1"/>
                </a:solidFill>
              </a:rPr>
            </a:br>
            <a:r>
              <a:rPr lang="sl-SI" sz="2400" i="1" dirty="0">
                <a:solidFill>
                  <a:schemeClr val="tx1"/>
                </a:solidFill>
              </a:rPr>
              <a:t>na dopustu sem</a:t>
            </a:r>
            <a:r>
              <a:rPr lang="sl-SI" sz="24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9CB49892-F436-4D98-A5B7-763F79E6E4D8}"/>
              </a:ext>
            </a:extLst>
          </p:cNvPr>
          <p:cNvSpPr txBox="1"/>
          <p:nvPr/>
        </p:nvSpPr>
        <p:spPr>
          <a:xfrm>
            <a:off x="394283" y="4489535"/>
            <a:ext cx="986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800" b="1" dirty="0"/>
              <a:t>ODŠTEVAMO DO 100     DE - D</a:t>
            </a:r>
          </a:p>
        </p:txBody>
      </p:sp>
      <p:cxnSp>
        <p:nvCxnSpPr>
          <p:cNvPr id="6" name="Raven povezovalnik 5">
            <a:extLst>
              <a:ext uri="{FF2B5EF4-FFF2-40B4-BE49-F238E27FC236}">
                <a16:creationId xmlns:a16="http://schemas.microsoft.com/office/drawing/2014/main" id="{B3AA1826-2489-49F0-BC40-8B9A1415E6F1}"/>
              </a:ext>
            </a:extLst>
          </p:cNvPr>
          <p:cNvCxnSpPr>
            <a:cxnSpLocks/>
          </p:cNvCxnSpPr>
          <p:nvPr/>
        </p:nvCxnSpPr>
        <p:spPr>
          <a:xfrm flipV="1">
            <a:off x="394283" y="5320532"/>
            <a:ext cx="9330293" cy="2870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Slika 13" descr="Slika, ki vsebuje besede risba&#10;&#10;Opis je samodejno ustvarjen">
            <a:extLst>
              <a:ext uri="{FF2B5EF4-FFF2-40B4-BE49-F238E27FC236}">
                <a16:creationId xmlns:a16="http://schemas.microsoft.com/office/drawing/2014/main" id="{434A90C4-71DB-4733-9833-0D574ECAAB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17399" y="1829909"/>
            <a:ext cx="2362240" cy="2244128"/>
          </a:xfrm>
          <a:prstGeom prst="rect">
            <a:avLst/>
          </a:prstGeom>
        </p:spPr>
      </p:pic>
      <p:sp>
        <p:nvSpPr>
          <p:cNvPr id="15" name="Oblaček govora: elipsa 14">
            <a:extLst>
              <a:ext uri="{FF2B5EF4-FFF2-40B4-BE49-F238E27FC236}">
                <a16:creationId xmlns:a16="http://schemas.microsoft.com/office/drawing/2014/main" id="{504EE6FC-395D-4F05-8080-102ADA4B003C}"/>
              </a:ext>
            </a:extLst>
          </p:cNvPr>
          <p:cNvSpPr/>
          <p:nvPr/>
        </p:nvSpPr>
        <p:spPr>
          <a:xfrm>
            <a:off x="3502056" y="764371"/>
            <a:ext cx="1833873" cy="1604096"/>
          </a:xfrm>
          <a:prstGeom prst="wedgeEllipseCallout">
            <a:avLst>
              <a:gd name="adj1" fmla="val -63707"/>
              <a:gd name="adj2" fmla="val 71987"/>
            </a:avLst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>
                <a:solidFill>
                  <a:schemeClr val="tx1"/>
                </a:solidFill>
              </a:rPr>
              <a:t>Hojla, </a:t>
            </a:r>
          </a:p>
          <a:p>
            <a:pPr algn="ctr"/>
            <a:r>
              <a:rPr lang="sl-SI" sz="2400" dirty="0">
                <a:solidFill>
                  <a:schemeClr val="tx1"/>
                </a:solidFill>
              </a:rPr>
              <a:t>greva računat?</a:t>
            </a:r>
          </a:p>
        </p:txBody>
      </p:sp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146211B9-AF9E-4E2C-A4E7-3EB51298FB92}"/>
              </a:ext>
            </a:extLst>
          </p:cNvPr>
          <p:cNvSpPr txBox="1"/>
          <p:nvPr/>
        </p:nvSpPr>
        <p:spPr>
          <a:xfrm>
            <a:off x="472580" y="5866340"/>
            <a:ext cx="59131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2200" dirty="0"/>
          </a:p>
        </p:txBody>
      </p:sp>
      <p:pic>
        <p:nvPicPr>
          <p:cNvPr id="22" name="Slika 21" descr="Slika, ki vsebuje besede rastlina, drevo, roža, sadje&#10;&#10;Opis je samodejno ustvarjen">
            <a:extLst>
              <a:ext uri="{FF2B5EF4-FFF2-40B4-BE49-F238E27FC236}">
                <a16:creationId xmlns:a16="http://schemas.microsoft.com/office/drawing/2014/main" id="{5AB9D491-392E-4964-B422-59E78D31CF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rcRect l="25045" t="26319"/>
          <a:stretch/>
        </p:blipFill>
        <p:spPr>
          <a:xfrm>
            <a:off x="0" y="-1"/>
            <a:ext cx="2678294" cy="2455047"/>
          </a:xfrm>
          <a:prstGeom prst="rect">
            <a:avLst/>
          </a:prstGeom>
        </p:spPr>
      </p:pic>
      <p:sp>
        <p:nvSpPr>
          <p:cNvPr id="2" name="Oblaček govora: elipsa 1">
            <a:extLst>
              <a:ext uri="{FF2B5EF4-FFF2-40B4-BE49-F238E27FC236}">
                <a16:creationId xmlns:a16="http://schemas.microsoft.com/office/drawing/2014/main" id="{849F9AFD-0EB9-4861-8CE9-9389B0C3BDC0}"/>
              </a:ext>
            </a:extLst>
          </p:cNvPr>
          <p:cNvSpPr/>
          <p:nvPr/>
        </p:nvSpPr>
        <p:spPr>
          <a:xfrm>
            <a:off x="6096000" y="409841"/>
            <a:ext cx="4633547" cy="2865793"/>
          </a:xfrm>
          <a:prstGeom prst="wedgeEllipseCallout">
            <a:avLst>
              <a:gd name="adj1" fmla="val 35264"/>
              <a:gd name="adj2" fmla="val 68714"/>
            </a:avLst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>
                <a:solidFill>
                  <a:schemeClr val="tx1"/>
                </a:solidFill>
              </a:rPr>
              <a:t>Ne, Koko, danes počivam. </a:t>
            </a:r>
          </a:p>
          <a:p>
            <a:pPr algn="ctr"/>
            <a:r>
              <a:rPr lang="sl-SI" sz="2400" dirty="0">
                <a:solidFill>
                  <a:schemeClr val="tx1"/>
                </a:solidFill>
              </a:rPr>
              <a:t>Zapri oči in si zamisli, da si na dopustu. </a:t>
            </a:r>
          </a:p>
          <a:p>
            <a:pPr algn="ctr"/>
            <a:endParaRPr lang="sl-SI" sz="2400" i="1" dirty="0">
              <a:solidFill>
                <a:schemeClr val="tx1"/>
              </a:solidFill>
            </a:endParaRPr>
          </a:p>
          <a:p>
            <a:pPr algn="ctr"/>
            <a:r>
              <a:rPr lang="sl-SI" sz="2400" i="1" dirty="0">
                <a:solidFill>
                  <a:schemeClr val="tx1"/>
                </a:solidFill>
              </a:rPr>
              <a:t>Počivam, počivam …</a:t>
            </a:r>
          </a:p>
        </p:txBody>
      </p:sp>
      <p:sp>
        <p:nvSpPr>
          <p:cNvPr id="21" name="Oblaček govora: elipsa 20">
            <a:extLst>
              <a:ext uri="{FF2B5EF4-FFF2-40B4-BE49-F238E27FC236}">
                <a16:creationId xmlns:a16="http://schemas.microsoft.com/office/drawing/2014/main" id="{90CB25B0-0700-4CD1-9E39-1C62D2B440B6}"/>
              </a:ext>
            </a:extLst>
          </p:cNvPr>
          <p:cNvSpPr/>
          <p:nvPr/>
        </p:nvSpPr>
        <p:spPr>
          <a:xfrm>
            <a:off x="4416893" y="2368465"/>
            <a:ext cx="2619185" cy="1879443"/>
          </a:xfrm>
          <a:prstGeom prst="wedgeEllipseCallout">
            <a:avLst>
              <a:gd name="adj1" fmla="val -111375"/>
              <a:gd name="adj2" fmla="val -18390"/>
            </a:avLst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>
                <a:solidFill>
                  <a:schemeClr val="tx1"/>
                </a:solidFill>
              </a:rPr>
              <a:t>Nočem počivati!</a:t>
            </a:r>
          </a:p>
          <a:p>
            <a:pPr algn="ctr"/>
            <a:r>
              <a:rPr lang="sl-SI" sz="2400" dirty="0">
                <a:solidFill>
                  <a:schemeClr val="tx1"/>
                </a:solidFill>
              </a:rPr>
              <a:t>Hočem računati!</a:t>
            </a:r>
          </a:p>
        </p:txBody>
      </p:sp>
      <p:sp>
        <p:nvSpPr>
          <p:cNvPr id="23" name="Miselni oblaček: oblak 22">
            <a:extLst>
              <a:ext uri="{FF2B5EF4-FFF2-40B4-BE49-F238E27FC236}">
                <a16:creationId xmlns:a16="http://schemas.microsoft.com/office/drawing/2014/main" id="{C8BB26E5-78FF-4276-B351-F21AB471760C}"/>
              </a:ext>
            </a:extLst>
          </p:cNvPr>
          <p:cNvSpPr/>
          <p:nvPr/>
        </p:nvSpPr>
        <p:spPr>
          <a:xfrm>
            <a:off x="7650866" y="981512"/>
            <a:ext cx="3247817" cy="1502237"/>
          </a:xfrm>
          <a:prstGeom prst="cloudCallout">
            <a:avLst>
              <a:gd name="adj1" fmla="val 25946"/>
              <a:gd name="adj2" fmla="val 103011"/>
            </a:avLst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>
                <a:solidFill>
                  <a:schemeClr val="tx1"/>
                </a:solidFill>
              </a:rPr>
              <a:t>Kako </a:t>
            </a:r>
          </a:p>
          <a:p>
            <a:pPr algn="ctr"/>
            <a:r>
              <a:rPr lang="sl-SI" sz="2400" dirty="0">
                <a:solidFill>
                  <a:schemeClr val="tx1"/>
                </a:solidFill>
              </a:rPr>
              <a:t>nadležen ptič …</a:t>
            </a:r>
          </a:p>
        </p:txBody>
      </p:sp>
      <p:pic>
        <p:nvPicPr>
          <p:cNvPr id="5" name="Picture 2" descr="Bitmoji Image">
            <a:extLst>
              <a:ext uri="{FF2B5EF4-FFF2-40B4-BE49-F238E27FC236}">
                <a16:creationId xmlns:a16="http://schemas.microsoft.com/office/drawing/2014/main" id="{D14CB9B5-9A8A-4BD1-8518-B1B924995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424" y="2483749"/>
            <a:ext cx="4330578" cy="433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49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5" grpId="1" animBg="1"/>
      <p:bldP spid="2" grpId="0" animBg="1"/>
      <p:bldP spid="2" grpId="1" animBg="1"/>
      <p:bldP spid="21" grpId="0" animBg="1"/>
      <p:bldP spid="21" grpId="1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4B3EEF30-2D29-485C-ABE7-EB3021F24C91}"/>
              </a:ext>
            </a:extLst>
          </p:cNvPr>
          <p:cNvSpPr txBox="1"/>
          <p:nvPr/>
        </p:nvSpPr>
        <p:spPr>
          <a:xfrm>
            <a:off x="2088013" y="5126730"/>
            <a:ext cx="13509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7200" dirty="0">
                <a:solidFill>
                  <a:srgbClr val="FF6600"/>
                </a:solidFill>
              </a:rPr>
              <a:t>7</a:t>
            </a:r>
            <a:r>
              <a:rPr lang="sl-SI" sz="7200" dirty="0"/>
              <a:t>4</a:t>
            </a:r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F9780051-2EE3-4F30-BFC8-CEB2C9C2A55E}"/>
              </a:ext>
            </a:extLst>
          </p:cNvPr>
          <p:cNvSpPr txBox="1"/>
          <p:nvPr/>
        </p:nvSpPr>
        <p:spPr>
          <a:xfrm>
            <a:off x="4472456" y="5126730"/>
            <a:ext cx="13509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7200" dirty="0">
                <a:solidFill>
                  <a:srgbClr val="FF6600"/>
                </a:solidFill>
              </a:rPr>
              <a:t>2</a:t>
            </a:r>
            <a:r>
              <a:rPr lang="sl-SI" sz="7200" dirty="0"/>
              <a:t>0</a:t>
            </a:r>
          </a:p>
        </p:txBody>
      </p:sp>
      <p:sp>
        <p:nvSpPr>
          <p:cNvPr id="66" name="PoljeZBesedilom 65">
            <a:extLst>
              <a:ext uri="{FF2B5EF4-FFF2-40B4-BE49-F238E27FC236}">
                <a16:creationId xmlns:a16="http://schemas.microsoft.com/office/drawing/2014/main" id="{B43A3459-A458-4DF0-ADA8-B1BD403BAA90}"/>
              </a:ext>
            </a:extLst>
          </p:cNvPr>
          <p:cNvSpPr txBox="1"/>
          <p:nvPr/>
        </p:nvSpPr>
        <p:spPr>
          <a:xfrm>
            <a:off x="3568391" y="5111009"/>
            <a:ext cx="6328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7200" dirty="0"/>
              <a:t>-</a:t>
            </a:r>
          </a:p>
        </p:txBody>
      </p:sp>
      <p:grpSp>
        <p:nvGrpSpPr>
          <p:cNvPr id="114" name="Skupina 113">
            <a:extLst>
              <a:ext uri="{FF2B5EF4-FFF2-40B4-BE49-F238E27FC236}">
                <a16:creationId xmlns:a16="http://schemas.microsoft.com/office/drawing/2014/main" id="{472E883D-5811-40F7-AEEA-36C22A4F8A4C}"/>
              </a:ext>
            </a:extLst>
          </p:cNvPr>
          <p:cNvGrpSpPr/>
          <p:nvPr/>
        </p:nvGrpSpPr>
        <p:grpSpPr>
          <a:xfrm>
            <a:off x="2240209" y="989311"/>
            <a:ext cx="325512" cy="2933229"/>
            <a:chOff x="1783160" y="883921"/>
            <a:chExt cx="350519" cy="3306127"/>
          </a:xfrm>
        </p:grpSpPr>
        <p:sp>
          <p:nvSpPr>
            <p:cNvPr id="115" name="Pravokotnik 114">
              <a:extLst>
                <a:ext uri="{FF2B5EF4-FFF2-40B4-BE49-F238E27FC236}">
                  <a16:creationId xmlns:a16="http://schemas.microsoft.com/office/drawing/2014/main" id="{A0B5DA15-C036-4BB4-88FD-834B490A0744}"/>
                </a:ext>
              </a:extLst>
            </p:cNvPr>
            <p:cNvSpPr/>
            <p:nvPr/>
          </p:nvSpPr>
          <p:spPr>
            <a:xfrm>
              <a:off x="1783160" y="1212533"/>
              <a:ext cx="349885" cy="33147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16" name="Pravokotnik 115">
              <a:extLst>
                <a:ext uri="{FF2B5EF4-FFF2-40B4-BE49-F238E27FC236}">
                  <a16:creationId xmlns:a16="http://schemas.microsoft.com/office/drawing/2014/main" id="{6777E7B4-BD1B-4750-A87D-6676DD5E987A}"/>
                </a:ext>
              </a:extLst>
            </p:cNvPr>
            <p:cNvSpPr/>
            <p:nvPr/>
          </p:nvSpPr>
          <p:spPr>
            <a:xfrm>
              <a:off x="1783160" y="3858578"/>
              <a:ext cx="349885" cy="33147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17" name="Pravokotnik 116">
              <a:extLst>
                <a:ext uri="{FF2B5EF4-FFF2-40B4-BE49-F238E27FC236}">
                  <a16:creationId xmlns:a16="http://schemas.microsoft.com/office/drawing/2014/main" id="{8ECC3BD5-3AB4-4200-BDD5-503B43AFE6E4}"/>
                </a:ext>
              </a:extLst>
            </p:cNvPr>
            <p:cNvSpPr/>
            <p:nvPr/>
          </p:nvSpPr>
          <p:spPr>
            <a:xfrm>
              <a:off x="1783160" y="3527108"/>
              <a:ext cx="349885" cy="33147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18" name="Pravokotnik 117">
              <a:extLst>
                <a:ext uri="{FF2B5EF4-FFF2-40B4-BE49-F238E27FC236}">
                  <a16:creationId xmlns:a16="http://schemas.microsoft.com/office/drawing/2014/main" id="{CC693C6E-8D93-4E56-BE90-8B2F0A05C10E}"/>
                </a:ext>
              </a:extLst>
            </p:cNvPr>
            <p:cNvSpPr/>
            <p:nvPr/>
          </p:nvSpPr>
          <p:spPr>
            <a:xfrm>
              <a:off x="1783160" y="3195638"/>
              <a:ext cx="349885" cy="33147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19" name="Pravokotnik 118">
              <a:extLst>
                <a:ext uri="{FF2B5EF4-FFF2-40B4-BE49-F238E27FC236}">
                  <a16:creationId xmlns:a16="http://schemas.microsoft.com/office/drawing/2014/main" id="{7B5175E2-215F-4365-84A6-41452E6D49CB}"/>
                </a:ext>
              </a:extLst>
            </p:cNvPr>
            <p:cNvSpPr/>
            <p:nvPr/>
          </p:nvSpPr>
          <p:spPr>
            <a:xfrm>
              <a:off x="1783160" y="2864168"/>
              <a:ext cx="349885" cy="33147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20" name="Pravokotnik 119">
              <a:extLst>
                <a:ext uri="{FF2B5EF4-FFF2-40B4-BE49-F238E27FC236}">
                  <a16:creationId xmlns:a16="http://schemas.microsoft.com/office/drawing/2014/main" id="{D2667E00-46F4-4ACB-A88F-1608268FCC15}"/>
                </a:ext>
              </a:extLst>
            </p:cNvPr>
            <p:cNvSpPr/>
            <p:nvPr/>
          </p:nvSpPr>
          <p:spPr>
            <a:xfrm>
              <a:off x="1783160" y="2532698"/>
              <a:ext cx="349885" cy="33147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21" name="Pravokotnik 120">
              <a:extLst>
                <a:ext uri="{FF2B5EF4-FFF2-40B4-BE49-F238E27FC236}">
                  <a16:creationId xmlns:a16="http://schemas.microsoft.com/office/drawing/2014/main" id="{05A29E56-1B55-48EE-9B26-4441EEDA6835}"/>
                </a:ext>
              </a:extLst>
            </p:cNvPr>
            <p:cNvSpPr/>
            <p:nvPr/>
          </p:nvSpPr>
          <p:spPr>
            <a:xfrm>
              <a:off x="1783794" y="2201228"/>
              <a:ext cx="349885" cy="33147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22" name="Pravokotnik 121">
              <a:extLst>
                <a:ext uri="{FF2B5EF4-FFF2-40B4-BE49-F238E27FC236}">
                  <a16:creationId xmlns:a16="http://schemas.microsoft.com/office/drawing/2014/main" id="{A758A0E7-C194-460C-B222-E22E92CD53FB}"/>
                </a:ext>
              </a:extLst>
            </p:cNvPr>
            <p:cNvSpPr/>
            <p:nvPr/>
          </p:nvSpPr>
          <p:spPr>
            <a:xfrm>
              <a:off x="1783160" y="883921"/>
              <a:ext cx="349885" cy="33147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23" name="Pravokotnik 122">
              <a:extLst>
                <a:ext uri="{FF2B5EF4-FFF2-40B4-BE49-F238E27FC236}">
                  <a16:creationId xmlns:a16="http://schemas.microsoft.com/office/drawing/2014/main" id="{0CFF372D-D32C-4523-A830-1360E99EF424}"/>
                </a:ext>
              </a:extLst>
            </p:cNvPr>
            <p:cNvSpPr/>
            <p:nvPr/>
          </p:nvSpPr>
          <p:spPr>
            <a:xfrm>
              <a:off x="1783160" y="1544003"/>
              <a:ext cx="349885" cy="33147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24" name="Pravokotnik 123">
              <a:extLst>
                <a:ext uri="{FF2B5EF4-FFF2-40B4-BE49-F238E27FC236}">
                  <a16:creationId xmlns:a16="http://schemas.microsoft.com/office/drawing/2014/main" id="{4B94C273-F9B0-4E58-98FD-5F68A68E1B4E}"/>
                </a:ext>
              </a:extLst>
            </p:cNvPr>
            <p:cNvSpPr/>
            <p:nvPr/>
          </p:nvSpPr>
          <p:spPr>
            <a:xfrm>
              <a:off x="1783160" y="1869758"/>
              <a:ext cx="349885" cy="33147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grpSp>
        <p:nvGrpSpPr>
          <p:cNvPr id="125" name="Skupina 124">
            <a:extLst>
              <a:ext uri="{FF2B5EF4-FFF2-40B4-BE49-F238E27FC236}">
                <a16:creationId xmlns:a16="http://schemas.microsoft.com/office/drawing/2014/main" id="{576A7426-BCE3-4E71-8744-921C405BD644}"/>
              </a:ext>
            </a:extLst>
          </p:cNvPr>
          <p:cNvGrpSpPr/>
          <p:nvPr/>
        </p:nvGrpSpPr>
        <p:grpSpPr>
          <a:xfrm>
            <a:off x="1588120" y="970703"/>
            <a:ext cx="325512" cy="2933229"/>
            <a:chOff x="1783160" y="883921"/>
            <a:chExt cx="350519" cy="3306127"/>
          </a:xfrm>
        </p:grpSpPr>
        <p:sp>
          <p:nvSpPr>
            <p:cNvPr id="126" name="Pravokotnik 125">
              <a:extLst>
                <a:ext uri="{FF2B5EF4-FFF2-40B4-BE49-F238E27FC236}">
                  <a16:creationId xmlns:a16="http://schemas.microsoft.com/office/drawing/2014/main" id="{95377593-10D3-463E-B210-7216C51D0D2B}"/>
                </a:ext>
              </a:extLst>
            </p:cNvPr>
            <p:cNvSpPr/>
            <p:nvPr/>
          </p:nvSpPr>
          <p:spPr>
            <a:xfrm>
              <a:off x="1783160" y="1212533"/>
              <a:ext cx="349885" cy="33147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27" name="Pravokotnik 126">
              <a:extLst>
                <a:ext uri="{FF2B5EF4-FFF2-40B4-BE49-F238E27FC236}">
                  <a16:creationId xmlns:a16="http://schemas.microsoft.com/office/drawing/2014/main" id="{7A5F0CC9-1F72-4254-B66B-A9AF92CE8AEC}"/>
                </a:ext>
              </a:extLst>
            </p:cNvPr>
            <p:cNvSpPr/>
            <p:nvPr/>
          </p:nvSpPr>
          <p:spPr>
            <a:xfrm>
              <a:off x="1783160" y="3858578"/>
              <a:ext cx="349885" cy="33147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28" name="Pravokotnik 127">
              <a:extLst>
                <a:ext uri="{FF2B5EF4-FFF2-40B4-BE49-F238E27FC236}">
                  <a16:creationId xmlns:a16="http://schemas.microsoft.com/office/drawing/2014/main" id="{5A9683FF-5348-41A8-8A32-3C063BE9A382}"/>
                </a:ext>
              </a:extLst>
            </p:cNvPr>
            <p:cNvSpPr/>
            <p:nvPr/>
          </p:nvSpPr>
          <p:spPr>
            <a:xfrm>
              <a:off x="1783160" y="3527108"/>
              <a:ext cx="349885" cy="33147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29" name="Pravokotnik 128">
              <a:extLst>
                <a:ext uri="{FF2B5EF4-FFF2-40B4-BE49-F238E27FC236}">
                  <a16:creationId xmlns:a16="http://schemas.microsoft.com/office/drawing/2014/main" id="{5BBECBE8-F023-4399-9980-18BA5F5ED05A}"/>
                </a:ext>
              </a:extLst>
            </p:cNvPr>
            <p:cNvSpPr/>
            <p:nvPr/>
          </p:nvSpPr>
          <p:spPr>
            <a:xfrm>
              <a:off x="1783160" y="3195638"/>
              <a:ext cx="349885" cy="33147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30" name="Pravokotnik 129">
              <a:extLst>
                <a:ext uri="{FF2B5EF4-FFF2-40B4-BE49-F238E27FC236}">
                  <a16:creationId xmlns:a16="http://schemas.microsoft.com/office/drawing/2014/main" id="{1920A075-B3C7-451F-9F5B-F3D3050281D6}"/>
                </a:ext>
              </a:extLst>
            </p:cNvPr>
            <p:cNvSpPr/>
            <p:nvPr/>
          </p:nvSpPr>
          <p:spPr>
            <a:xfrm>
              <a:off x="1783160" y="2864168"/>
              <a:ext cx="349885" cy="33147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31" name="Pravokotnik 130">
              <a:extLst>
                <a:ext uri="{FF2B5EF4-FFF2-40B4-BE49-F238E27FC236}">
                  <a16:creationId xmlns:a16="http://schemas.microsoft.com/office/drawing/2014/main" id="{A9BA8145-98B6-4508-8F6F-1466A7F431F6}"/>
                </a:ext>
              </a:extLst>
            </p:cNvPr>
            <p:cNvSpPr/>
            <p:nvPr/>
          </p:nvSpPr>
          <p:spPr>
            <a:xfrm>
              <a:off x="1783160" y="2532698"/>
              <a:ext cx="349885" cy="33147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32" name="Pravokotnik 131">
              <a:extLst>
                <a:ext uri="{FF2B5EF4-FFF2-40B4-BE49-F238E27FC236}">
                  <a16:creationId xmlns:a16="http://schemas.microsoft.com/office/drawing/2014/main" id="{C4E22E0E-F17B-4429-B17F-7F8B03A5B000}"/>
                </a:ext>
              </a:extLst>
            </p:cNvPr>
            <p:cNvSpPr/>
            <p:nvPr/>
          </p:nvSpPr>
          <p:spPr>
            <a:xfrm>
              <a:off x="1783794" y="2201228"/>
              <a:ext cx="349885" cy="33147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33" name="Pravokotnik 132">
              <a:extLst>
                <a:ext uri="{FF2B5EF4-FFF2-40B4-BE49-F238E27FC236}">
                  <a16:creationId xmlns:a16="http://schemas.microsoft.com/office/drawing/2014/main" id="{ED77361F-EE99-475E-A0FB-5C9B86F6147D}"/>
                </a:ext>
              </a:extLst>
            </p:cNvPr>
            <p:cNvSpPr/>
            <p:nvPr/>
          </p:nvSpPr>
          <p:spPr>
            <a:xfrm>
              <a:off x="1783160" y="883921"/>
              <a:ext cx="349885" cy="33147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34" name="Pravokotnik 133">
              <a:extLst>
                <a:ext uri="{FF2B5EF4-FFF2-40B4-BE49-F238E27FC236}">
                  <a16:creationId xmlns:a16="http://schemas.microsoft.com/office/drawing/2014/main" id="{B5CA99D7-885B-4C48-A0B1-A450676EB431}"/>
                </a:ext>
              </a:extLst>
            </p:cNvPr>
            <p:cNvSpPr/>
            <p:nvPr/>
          </p:nvSpPr>
          <p:spPr>
            <a:xfrm>
              <a:off x="1783160" y="1544003"/>
              <a:ext cx="349885" cy="33147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35" name="Pravokotnik 134">
              <a:extLst>
                <a:ext uri="{FF2B5EF4-FFF2-40B4-BE49-F238E27FC236}">
                  <a16:creationId xmlns:a16="http://schemas.microsoft.com/office/drawing/2014/main" id="{60FEC81B-20BF-4454-BCA2-92349AC8F04F}"/>
                </a:ext>
              </a:extLst>
            </p:cNvPr>
            <p:cNvSpPr/>
            <p:nvPr/>
          </p:nvSpPr>
          <p:spPr>
            <a:xfrm>
              <a:off x="1783160" y="1869758"/>
              <a:ext cx="349885" cy="33147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sp>
        <p:nvSpPr>
          <p:cNvPr id="138" name="PoljeZBesedilom 137">
            <a:extLst>
              <a:ext uri="{FF2B5EF4-FFF2-40B4-BE49-F238E27FC236}">
                <a16:creationId xmlns:a16="http://schemas.microsoft.com/office/drawing/2014/main" id="{9CFD5274-EDC2-4001-9443-CEB6B856C46F}"/>
              </a:ext>
            </a:extLst>
          </p:cNvPr>
          <p:cNvSpPr txBox="1"/>
          <p:nvPr/>
        </p:nvSpPr>
        <p:spPr>
          <a:xfrm>
            <a:off x="5952834" y="5128844"/>
            <a:ext cx="6328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7200" dirty="0"/>
              <a:t>=</a:t>
            </a:r>
          </a:p>
        </p:txBody>
      </p:sp>
      <p:sp>
        <p:nvSpPr>
          <p:cNvPr id="139" name="PoljeZBesedilom 138">
            <a:extLst>
              <a:ext uri="{FF2B5EF4-FFF2-40B4-BE49-F238E27FC236}">
                <a16:creationId xmlns:a16="http://schemas.microsoft.com/office/drawing/2014/main" id="{6834F69B-1C7A-4FD8-A637-3BBD444F6683}"/>
              </a:ext>
            </a:extLst>
          </p:cNvPr>
          <p:cNvSpPr txBox="1"/>
          <p:nvPr/>
        </p:nvSpPr>
        <p:spPr>
          <a:xfrm>
            <a:off x="6865500" y="5126730"/>
            <a:ext cx="13509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7200" dirty="0">
                <a:solidFill>
                  <a:srgbClr val="FF6600"/>
                </a:solidFill>
              </a:rPr>
              <a:t>5</a:t>
            </a:r>
            <a:r>
              <a:rPr lang="sl-SI" sz="7200" dirty="0"/>
              <a:t>4</a:t>
            </a:r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id="{34C1E719-75E2-44DA-969D-EDAF429B6701}"/>
              </a:ext>
            </a:extLst>
          </p:cNvPr>
          <p:cNvGrpSpPr/>
          <p:nvPr/>
        </p:nvGrpSpPr>
        <p:grpSpPr>
          <a:xfrm>
            <a:off x="6814665" y="3636064"/>
            <a:ext cx="1422971" cy="296293"/>
            <a:chOff x="6302539" y="3596508"/>
            <a:chExt cx="1422971" cy="296293"/>
          </a:xfrm>
        </p:grpSpPr>
        <p:sp>
          <p:nvSpPr>
            <p:cNvPr id="144" name="Pravokotnik 143">
              <a:extLst>
                <a:ext uri="{FF2B5EF4-FFF2-40B4-BE49-F238E27FC236}">
                  <a16:creationId xmlns:a16="http://schemas.microsoft.com/office/drawing/2014/main" id="{3A5A53D0-115B-4490-AB82-3AEBC77A87EC}"/>
                </a:ext>
              </a:extLst>
            </p:cNvPr>
            <p:cNvSpPr/>
            <p:nvPr/>
          </p:nvSpPr>
          <p:spPr>
            <a:xfrm>
              <a:off x="6302539" y="3596508"/>
              <a:ext cx="291855" cy="2899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45" name="Pravokotnik 144">
              <a:extLst>
                <a:ext uri="{FF2B5EF4-FFF2-40B4-BE49-F238E27FC236}">
                  <a16:creationId xmlns:a16="http://schemas.microsoft.com/office/drawing/2014/main" id="{246224B8-55A2-4685-A18D-D4033E6E692B}"/>
                </a:ext>
              </a:extLst>
            </p:cNvPr>
            <p:cNvSpPr/>
            <p:nvPr/>
          </p:nvSpPr>
          <p:spPr>
            <a:xfrm>
              <a:off x="6673137" y="3596508"/>
              <a:ext cx="291855" cy="2899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46" name="Pravokotnik 145">
              <a:extLst>
                <a:ext uri="{FF2B5EF4-FFF2-40B4-BE49-F238E27FC236}">
                  <a16:creationId xmlns:a16="http://schemas.microsoft.com/office/drawing/2014/main" id="{B7489403-6EE3-411D-BB26-EC23F7A039C0}"/>
                </a:ext>
              </a:extLst>
            </p:cNvPr>
            <p:cNvSpPr/>
            <p:nvPr/>
          </p:nvSpPr>
          <p:spPr>
            <a:xfrm>
              <a:off x="7053396" y="3602842"/>
              <a:ext cx="291855" cy="2899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47" name="Pravokotnik 146">
              <a:extLst>
                <a:ext uri="{FF2B5EF4-FFF2-40B4-BE49-F238E27FC236}">
                  <a16:creationId xmlns:a16="http://schemas.microsoft.com/office/drawing/2014/main" id="{1639AA72-D776-4DB9-8816-D9CA37A1419F}"/>
                </a:ext>
              </a:extLst>
            </p:cNvPr>
            <p:cNvSpPr/>
            <p:nvPr/>
          </p:nvSpPr>
          <p:spPr>
            <a:xfrm>
              <a:off x="7433655" y="3596508"/>
              <a:ext cx="291855" cy="2899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pic>
        <p:nvPicPr>
          <p:cNvPr id="3074" name="Picture 2" descr="Bitmoji Image">
            <a:extLst>
              <a:ext uri="{FF2B5EF4-FFF2-40B4-BE49-F238E27FC236}">
                <a16:creationId xmlns:a16="http://schemas.microsoft.com/office/drawing/2014/main" id="{CAA89FB7-6FA5-4CD4-9521-0235D652F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163" y="3609025"/>
            <a:ext cx="3233933" cy="323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0" name="Skupina 139">
            <a:extLst>
              <a:ext uri="{FF2B5EF4-FFF2-40B4-BE49-F238E27FC236}">
                <a16:creationId xmlns:a16="http://schemas.microsoft.com/office/drawing/2014/main" id="{1481573D-D2A1-4D30-B512-385EFF246C82}"/>
              </a:ext>
            </a:extLst>
          </p:cNvPr>
          <p:cNvGrpSpPr/>
          <p:nvPr/>
        </p:nvGrpSpPr>
        <p:grpSpPr>
          <a:xfrm>
            <a:off x="2923580" y="993115"/>
            <a:ext cx="325512" cy="2933229"/>
            <a:chOff x="1783160" y="883921"/>
            <a:chExt cx="350519" cy="3306127"/>
          </a:xfrm>
        </p:grpSpPr>
        <p:sp>
          <p:nvSpPr>
            <p:cNvPr id="205" name="Pravokotnik 204">
              <a:extLst>
                <a:ext uri="{FF2B5EF4-FFF2-40B4-BE49-F238E27FC236}">
                  <a16:creationId xmlns:a16="http://schemas.microsoft.com/office/drawing/2014/main" id="{900D4764-CA28-42FB-B9CB-D2E954D70DBE}"/>
                </a:ext>
              </a:extLst>
            </p:cNvPr>
            <p:cNvSpPr/>
            <p:nvPr/>
          </p:nvSpPr>
          <p:spPr>
            <a:xfrm>
              <a:off x="1783160" y="1212533"/>
              <a:ext cx="349885" cy="33147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06" name="Pravokotnik 205">
              <a:extLst>
                <a:ext uri="{FF2B5EF4-FFF2-40B4-BE49-F238E27FC236}">
                  <a16:creationId xmlns:a16="http://schemas.microsoft.com/office/drawing/2014/main" id="{D8392224-BEB1-4ACB-A6A2-C704CD4C688E}"/>
                </a:ext>
              </a:extLst>
            </p:cNvPr>
            <p:cNvSpPr/>
            <p:nvPr/>
          </p:nvSpPr>
          <p:spPr>
            <a:xfrm>
              <a:off x="1783160" y="3858578"/>
              <a:ext cx="349885" cy="33147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07" name="Pravokotnik 206">
              <a:extLst>
                <a:ext uri="{FF2B5EF4-FFF2-40B4-BE49-F238E27FC236}">
                  <a16:creationId xmlns:a16="http://schemas.microsoft.com/office/drawing/2014/main" id="{1A45D9B8-988E-4A00-9E1C-AF777C1D3BD3}"/>
                </a:ext>
              </a:extLst>
            </p:cNvPr>
            <p:cNvSpPr/>
            <p:nvPr/>
          </p:nvSpPr>
          <p:spPr>
            <a:xfrm>
              <a:off x="1783160" y="3527108"/>
              <a:ext cx="349885" cy="33147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08" name="Pravokotnik 207">
              <a:extLst>
                <a:ext uri="{FF2B5EF4-FFF2-40B4-BE49-F238E27FC236}">
                  <a16:creationId xmlns:a16="http://schemas.microsoft.com/office/drawing/2014/main" id="{AD99489F-4A1C-4D98-92F7-06ED12388161}"/>
                </a:ext>
              </a:extLst>
            </p:cNvPr>
            <p:cNvSpPr/>
            <p:nvPr/>
          </p:nvSpPr>
          <p:spPr>
            <a:xfrm>
              <a:off x="1783160" y="3195638"/>
              <a:ext cx="349885" cy="33147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09" name="Pravokotnik 208">
              <a:extLst>
                <a:ext uri="{FF2B5EF4-FFF2-40B4-BE49-F238E27FC236}">
                  <a16:creationId xmlns:a16="http://schemas.microsoft.com/office/drawing/2014/main" id="{EF5AB00C-05B1-4286-A365-AE8926ECD040}"/>
                </a:ext>
              </a:extLst>
            </p:cNvPr>
            <p:cNvSpPr/>
            <p:nvPr/>
          </p:nvSpPr>
          <p:spPr>
            <a:xfrm>
              <a:off x="1783160" y="2864168"/>
              <a:ext cx="349885" cy="33147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10" name="Pravokotnik 209">
              <a:extLst>
                <a:ext uri="{FF2B5EF4-FFF2-40B4-BE49-F238E27FC236}">
                  <a16:creationId xmlns:a16="http://schemas.microsoft.com/office/drawing/2014/main" id="{FC058957-D9D6-4F31-B7E2-9509DF8A4228}"/>
                </a:ext>
              </a:extLst>
            </p:cNvPr>
            <p:cNvSpPr/>
            <p:nvPr/>
          </p:nvSpPr>
          <p:spPr>
            <a:xfrm>
              <a:off x="1783160" y="2532698"/>
              <a:ext cx="349885" cy="33147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11" name="Pravokotnik 210">
              <a:extLst>
                <a:ext uri="{FF2B5EF4-FFF2-40B4-BE49-F238E27FC236}">
                  <a16:creationId xmlns:a16="http://schemas.microsoft.com/office/drawing/2014/main" id="{ABEC8221-DA79-4E7E-9010-B665931D2C71}"/>
                </a:ext>
              </a:extLst>
            </p:cNvPr>
            <p:cNvSpPr/>
            <p:nvPr/>
          </p:nvSpPr>
          <p:spPr>
            <a:xfrm>
              <a:off x="1783794" y="2201228"/>
              <a:ext cx="349885" cy="33147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12" name="Pravokotnik 211">
              <a:extLst>
                <a:ext uri="{FF2B5EF4-FFF2-40B4-BE49-F238E27FC236}">
                  <a16:creationId xmlns:a16="http://schemas.microsoft.com/office/drawing/2014/main" id="{70A63F46-9B0D-4D4E-9D8E-972A22F2A4B2}"/>
                </a:ext>
              </a:extLst>
            </p:cNvPr>
            <p:cNvSpPr/>
            <p:nvPr/>
          </p:nvSpPr>
          <p:spPr>
            <a:xfrm>
              <a:off x="1783160" y="883921"/>
              <a:ext cx="349885" cy="33147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13" name="Pravokotnik 212">
              <a:extLst>
                <a:ext uri="{FF2B5EF4-FFF2-40B4-BE49-F238E27FC236}">
                  <a16:creationId xmlns:a16="http://schemas.microsoft.com/office/drawing/2014/main" id="{6C1DA476-1232-4F67-8D83-EED9DEC511B9}"/>
                </a:ext>
              </a:extLst>
            </p:cNvPr>
            <p:cNvSpPr/>
            <p:nvPr/>
          </p:nvSpPr>
          <p:spPr>
            <a:xfrm>
              <a:off x="1783160" y="1544003"/>
              <a:ext cx="349885" cy="33147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14" name="Pravokotnik 213">
              <a:extLst>
                <a:ext uri="{FF2B5EF4-FFF2-40B4-BE49-F238E27FC236}">
                  <a16:creationId xmlns:a16="http://schemas.microsoft.com/office/drawing/2014/main" id="{33AFB6B0-3A03-4861-BF59-2A2DDF8A7D9D}"/>
                </a:ext>
              </a:extLst>
            </p:cNvPr>
            <p:cNvSpPr/>
            <p:nvPr/>
          </p:nvSpPr>
          <p:spPr>
            <a:xfrm>
              <a:off x="1783160" y="1869758"/>
              <a:ext cx="349885" cy="33147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grpSp>
        <p:nvGrpSpPr>
          <p:cNvPr id="215" name="Skupina 214">
            <a:extLst>
              <a:ext uri="{FF2B5EF4-FFF2-40B4-BE49-F238E27FC236}">
                <a16:creationId xmlns:a16="http://schemas.microsoft.com/office/drawing/2014/main" id="{D8FC0B38-E744-45C2-81F2-5C5E18F959B5}"/>
              </a:ext>
            </a:extLst>
          </p:cNvPr>
          <p:cNvGrpSpPr/>
          <p:nvPr/>
        </p:nvGrpSpPr>
        <p:grpSpPr>
          <a:xfrm>
            <a:off x="3626496" y="996919"/>
            <a:ext cx="325512" cy="2933229"/>
            <a:chOff x="1783160" y="883921"/>
            <a:chExt cx="350519" cy="3306127"/>
          </a:xfrm>
        </p:grpSpPr>
        <p:sp>
          <p:nvSpPr>
            <p:cNvPr id="216" name="Pravokotnik 215">
              <a:extLst>
                <a:ext uri="{FF2B5EF4-FFF2-40B4-BE49-F238E27FC236}">
                  <a16:creationId xmlns:a16="http://schemas.microsoft.com/office/drawing/2014/main" id="{DBD8E267-6DFC-42A9-83AA-1654BCCCA96D}"/>
                </a:ext>
              </a:extLst>
            </p:cNvPr>
            <p:cNvSpPr/>
            <p:nvPr/>
          </p:nvSpPr>
          <p:spPr>
            <a:xfrm>
              <a:off x="1783160" y="1212533"/>
              <a:ext cx="349885" cy="33147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17" name="Pravokotnik 216">
              <a:extLst>
                <a:ext uri="{FF2B5EF4-FFF2-40B4-BE49-F238E27FC236}">
                  <a16:creationId xmlns:a16="http://schemas.microsoft.com/office/drawing/2014/main" id="{F95AC571-602C-4E7D-91F4-1A69F5A2A537}"/>
                </a:ext>
              </a:extLst>
            </p:cNvPr>
            <p:cNvSpPr/>
            <p:nvPr/>
          </p:nvSpPr>
          <p:spPr>
            <a:xfrm>
              <a:off x="1783160" y="3858578"/>
              <a:ext cx="349885" cy="33147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18" name="Pravokotnik 217">
              <a:extLst>
                <a:ext uri="{FF2B5EF4-FFF2-40B4-BE49-F238E27FC236}">
                  <a16:creationId xmlns:a16="http://schemas.microsoft.com/office/drawing/2014/main" id="{C028866A-F7F3-4E02-9CDD-7B60D8476377}"/>
                </a:ext>
              </a:extLst>
            </p:cNvPr>
            <p:cNvSpPr/>
            <p:nvPr/>
          </p:nvSpPr>
          <p:spPr>
            <a:xfrm>
              <a:off x="1783160" y="3527108"/>
              <a:ext cx="349885" cy="33147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19" name="Pravokotnik 218">
              <a:extLst>
                <a:ext uri="{FF2B5EF4-FFF2-40B4-BE49-F238E27FC236}">
                  <a16:creationId xmlns:a16="http://schemas.microsoft.com/office/drawing/2014/main" id="{8973F95F-F096-4490-8B2E-29E3FFD8234E}"/>
                </a:ext>
              </a:extLst>
            </p:cNvPr>
            <p:cNvSpPr/>
            <p:nvPr/>
          </p:nvSpPr>
          <p:spPr>
            <a:xfrm>
              <a:off x="1783160" y="3195638"/>
              <a:ext cx="349885" cy="33147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20" name="Pravokotnik 219">
              <a:extLst>
                <a:ext uri="{FF2B5EF4-FFF2-40B4-BE49-F238E27FC236}">
                  <a16:creationId xmlns:a16="http://schemas.microsoft.com/office/drawing/2014/main" id="{B34B2D6A-CF37-469B-86CB-70C173257130}"/>
                </a:ext>
              </a:extLst>
            </p:cNvPr>
            <p:cNvSpPr/>
            <p:nvPr/>
          </p:nvSpPr>
          <p:spPr>
            <a:xfrm>
              <a:off x="1783160" y="2864168"/>
              <a:ext cx="349885" cy="33147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21" name="Pravokotnik 220">
              <a:extLst>
                <a:ext uri="{FF2B5EF4-FFF2-40B4-BE49-F238E27FC236}">
                  <a16:creationId xmlns:a16="http://schemas.microsoft.com/office/drawing/2014/main" id="{F3E5EC0F-0CC1-4975-9CFF-8F8CFECFB1BB}"/>
                </a:ext>
              </a:extLst>
            </p:cNvPr>
            <p:cNvSpPr/>
            <p:nvPr/>
          </p:nvSpPr>
          <p:spPr>
            <a:xfrm>
              <a:off x="1783160" y="2532698"/>
              <a:ext cx="349885" cy="33147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22" name="Pravokotnik 221">
              <a:extLst>
                <a:ext uri="{FF2B5EF4-FFF2-40B4-BE49-F238E27FC236}">
                  <a16:creationId xmlns:a16="http://schemas.microsoft.com/office/drawing/2014/main" id="{2DDF7A59-6D2F-4C04-889D-0C6A9E20AAC9}"/>
                </a:ext>
              </a:extLst>
            </p:cNvPr>
            <p:cNvSpPr/>
            <p:nvPr/>
          </p:nvSpPr>
          <p:spPr>
            <a:xfrm>
              <a:off x="1783794" y="2201228"/>
              <a:ext cx="349885" cy="33147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23" name="Pravokotnik 222">
              <a:extLst>
                <a:ext uri="{FF2B5EF4-FFF2-40B4-BE49-F238E27FC236}">
                  <a16:creationId xmlns:a16="http://schemas.microsoft.com/office/drawing/2014/main" id="{11B01B9B-71A3-416D-914D-1EC1A3C8343A}"/>
                </a:ext>
              </a:extLst>
            </p:cNvPr>
            <p:cNvSpPr/>
            <p:nvPr/>
          </p:nvSpPr>
          <p:spPr>
            <a:xfrm>
              <a:off x="1783160" y="883921"/>
              <a:ext cx="349885" cy="33147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24" name="Pravokotnik 223">
              <a:extLst>
                <a:ext uri="{FF2B5EF4-FFF2-40B4-BE49-F238E27FC236}">
                  <a16:creationId xmlns:a16="http://schemas.microsoft.com/office/drawing/2014/main" id="{7F711C8D-DD53-461F-999A-52DA94820B74}"/>
                </a:ext>
              </a:extLst>
            </p:cNvPr>
            <p:cNvSpPr/>
            <p:nvPr/>
          </p:nvSpPr>
          <p:spPr>
            <a:xfrm>
              <a:off x="1783160" y="1544003"/>
              <a:ext cx="349885" cy="33147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25" name="Pravokotnik 224">
              <a:extLst>
                <a:ext uri="{FF2B5EF4-FFF2-40B4-BE49-F238E27FC236}">
                  <a16:creationId xmlns:a16="http://schemas.microsoft.com/office/drawing/2014/main" id="{8F5FD1F8-2383-4AE1-823E-70B55EA141D3}"/>
                </a:ext>
              </a:extLst>
            </p:cNvPr>
            <p:cNvSpPr/>
            <p:nvPr/>
          </p:nvSpPr>
          <p:spPr>
            <a:xfrm>
              <a:off x="1783160" y="1869758"/>
              <a:ext cx="349885" cy="33147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grpSp>
        <p:nvGrpSpPr>
          <p:cNvPr id="226" name="Skupina 225">
            <a:extLst>
              <a:ext uri="{FF2B5EF4-FFF2-40B4-BE49-F238E27FC236}">
                <a16:creationId xmlns:a16="http://schemas.microsoft.com/office/drawing/2014/main" id="{87BCBFD5-6388-49A4-8C56-AFC164CC2C5F}"/>
              </a:ext>
            </a:extLst>
          </p:cNvPr>
          <p:cNvGrpSpPr/>
          <p:nvPr/>
        </p:nvGrpSpPr>
        <p:grpSpPr>
          <a:xfrm>
            <a:off x="4279174" y="1015762"/>
            <a:ext cx="325512" cy="2933229"/>
            <a:chOff x="1783160" y="883921"/>
            <a:chExt cx="350519" cy="3306127"/>
          </a:xfrm>
        </p:grpSpPr>
        <p:sp>
          <p:nvSpPr>
            <p:cNvPr id="227" name="Pravokotnik 226">
              <a:extLst>
                <a:ext uri="{FF2B5EF4-FFF2-40B4-BE49-F238E27FC236}">
                  <a16:creationId xmlns:a16="http://schemas.microsoft.com/office/drawing/2014/main" id="{EF0C7583-D44A-4C83-B373-8762641FA63C}"/>
                </a:ext>
              </a:extLst>
            </p:cNvPr>
            <p:cNvSpPr/>
            <p:nvPr/>
          </p:nvSpPr>
          <p:spPr>
            <a:xfrm>
              <a:off x="1783160" y="1212533"/>
              <a:ext cx="349885" cy="33147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28" name="Pravokotnik 227">
              <a:extLst>
                <a:ext uri="{FF2B5EF4-FFF2-40B4-BE49-F238E27FC236}">
                  <a16:creationId xmlns:a16="http://schemas.microsoft.com/office/drawing/2014/main" id="{E0BB698F-64BA-42E7-8249-A13716E7DA65}"/>
                </a:ext>
              </a:extLst>
            </p:cNvPr>
            <p:cNvSpPr/>
            <p:nvPr/>
          </p:nvSpPr>
          <p:spPr>
            <a:xfrm>
              <a:off x="1783160" y="3858578"/>
              <a:ext cx="349885" cy="33147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29" name="Pravokotnik 228">
              <a:extLst>
                <a:ext uri="{FF2B5EF4-FFF2-40B4-BE49-F238E27FC236}">
                  <a16:creationId xmlns:a16="http://schemas.microsoft.com/office/drawing/2014/main" id="{AB6C6D54-2A6B-4E49-8EA7-2A8908C9FDAF}"/>
                </a:ext>
              </a:extLst>
            </p:cNvPr>
            <p:cNvSpPr/>
            <p:nvPr/>
          </p:nvSpPr>
          <p:spPr>
            <a:xfrm>
              <a:off x="1783160" y="3527108"/>
              <a:ext cx="349885" cy="33147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30" name="Pravokotnik 229">
              <a:extLst>
                <a:ext uri="{FF2B5EF4-FFF2-40B4-BE49-F238E27FC236}">
                  <a16:creationId xmlns:a16="http://schemas.microsoft.com/office/drawing/2014/main" id="{B0501E40-F638-440A-88E5-865CC69A0334}"/>
                </a:ext>
              </a:extLst>
            </p:cNvPr>
            <p:cNvSpPr/>
            <p:nvPr/>
          </p:nvSpPr>
          <p:spPr>
            <a:xfrm>
              <a:off x="1783160" y="3195638"/>
              <a:ext cx="349885" cy="33147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31" name="Pravokotnik 230">
              <a:extLst>
                <a:ext uri="{FF2B5EF4-FFF2-40B4-BE49-F238E27FC236}">
                  <a16:creationId xmlns:a16="http://schemas.microsoft.com/office/drawing/2014/main" id="{70072A08-3920-47FB-9FBA-CBBC7441A046}"/>
                </a:ext>
              </a:extLst>
            </p:cNvPr>
            <p:cNvSpPr/>
            <p:nvPr/>
          </p:nvSpPr>
          <p:spPr>
            <a:xfrm>
              <a:off x="1783160" y="2864168"/>
              <a:ext cx="349885" cy="33147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32" name="Pravokotnik 231">
              <a:extLst>
                <a:ext uri="{FF2B5EF4-FFF2-40B4-BE49-F238E27FC236}">
                  <a16:creationId xmlns:a16="http://schemas.microsoft.com/office/drawing/2014/main" id="{12604AF1-471A-457C-B123-3D218AD01363}"/>
                </a:ext>
              </a:extLst>
            </p:cNvPr>
            <p:cNvSpPr/>
            <p:nvPr/>
          </p:nvSpPr>
          <p:spPr>
            <a:xfrm>
              <a:off x="1783160" y="2532698"/>
              <a:ext cx="349885" cy="33147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33" name="Pravokotnik 232">
              <a:extLst>
                <a:ext uri="{FF2B5EF4-FFF2-40B4-BE49-F238E27FC236}">
                  <a16:creationId xmlns:a16="http://schemas.microsoft.com/office/drawing/2014/main" id="{20BD1C83-6891-42C4-BBA7-56D28FC2B686}"/>
                </a:ext>
              </a:extLst>
            </p:cNvPr>
            <p:cNvSpPr/>
            <p:nvPr/>
          </p:nvSpPr>
          <p:spPr>
            <a:xfrm>
              <a:off x="1783794" y="2201228"/>
              <a:ext cx="349885" cy="33147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34" name="Pravokotnik 233">
              <a:extLst>
                <a:ext uri="{FF2B5EF4-FFF2-40B4-BE49-F238E27FC236}">
                  <a16:creationId xmlns:a16="http://schemas.microsoft.com/office/drawing/2014/main" id="{7D232CBE-3D8C-4D95-A7A7-74FE133F4F21}"/>
                </a:ext>
              </a:extLst>
            </p:cNvPr>
            <p:cNvSpPr/>
            <p:nvPr/>
          </p:nvSpPr>
          <p:spPr>
            <a:xfrm>
              <a:off x="1783160" y="883921"/>
              <a:ext cx="349885" cy="33147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35" name="Pravokotnik 234">
              <a:extLst>
                <a:ext uri="{FF2B5EF4-FFF2-40B4-BE49-F238E27FC236}">
                  <a16:creationId xmlns:a16="http://schemas.microsoft.com/office/drawing/2014/main" id="{2479337B-95DF-46DC-B556-9664421FE2F6}"/>
                </a:ext>
              </a:extLst>
            </p:cNvPr>
            <p:cNvSpPr/>
            <p:nvPr/>
          </p:nvSpPr>
          <p:spPr>
            <a:xfrm>
              <a:off x="1783160" y="1544003"/>
              <a:ext cx="349885" cy="33147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36" name="Pravokotnik 235">
              <a:extLst>
                <a:ext uri="{FF2B5EF4-FFF2-40B4-BE49-F238E27FC236}">
                  <a16:creationId xmlns:a16="http://schemas.microsoft.com/office/drawing/2014/main" id="{5F7E8C74-40B8-42B8-83D4-8A42C921D542}"/>
                </a:ext>
              </a:extLst>
            </p:cNvPr>
            <p:cNvSpPr/>
            <p:nvPr/>
          </p:nvSpPr>
          <p:spPr>
            <a:xfrm>
              <a:off x="1783160" y="1869758"/>
              <a:ext cx="349885" cy="33147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grpSp>
        <p:nvGrpSpPr>
          <p:cNvPr id="237" name="Skupina 236">
            <a:extLst>
              <a:ext uri="{FF2B5EF4-FFF2-40B4-BE49-F238E27FC236}">
                <a16:creationId xmlns:a16="http://schemas.microsoft.com/office/drawing/2014/main" id="{5E7D728C-5954-4BA4-B3C5-ADFE715D1C63}"/>
              </a:ext>
            </a:extLst>
          </p:cNvPr>
          <p:cNvGrpSpPr/>
          <p:nvPr/>
        </p:nvGrpSpPr>
        <p:grpSpPr>
          <a:xfrm>
            <a:off x="5033320" y="1018900"/>
            <a:ext cx="325512" cy="2933229"/>
            <a:chOff x="1783160" y="883921"/>
            <a:chExt cx="350519" cy="3306127"/>
          </a:xfrm>
        </p:grpSpPr>
        <p:sp>
          <p:nvSpPr>
            <p:cNvPr id="238" name="Pravokotnik 237">
              <a:extLst>
                <a:ext uri="{FF2B5EF4-FFF2-40B4-BE49-F238E27FC236}">
                  <a16:creationId xmlns:a16="http://schemas.microsoft.com/office/drawing/2014/main" id="{74A3E703-7F57-4909-B52D-EB4D27D02318}"/>
                </a:ext>
              </a:extLst>
            </p:cNvPr>
            <p:cNvSpPr/>
            <p:nvPr/>
          </p:nvSpPr>
          <p:spPr>
            <a:xfrm>
              <a:off x="1783160" y="1212533"/>
              <a:ext cx="349885" cy="33147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39" name="Pravokotnik 238">
              <a:extLst>
                <a:ext uri="{FF2B5EF4-FFF2-40B4-BE49-F238E27FC236}">
                  <a16:creationId xmlns:a16="http://schemas.microsoft.com/office/drawing/2014/main" id="{4DEC6290-15D1-487B-9924-ACACE5311447}"/>
                </a:ext>
              </a:extLst>
            </p:cNvPr>
            <p:cNvSpPr/>
            <p:nvPr/>
          </p:nvSpPr>
          <p:spPr>
            <a:xfrm>
              <a:off x="1783160" y="3858578"/>
              <a:ext cx="349885" cy="33147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40" name="Pravokotnik 239">
              <a:extLst>
                <a:ext uri="{FF2B5EF4-FFF2-40B4-BE49-F238E27FC236}">
                  <a16:creationId xmlns:a16="http://schemas.microsoft.com/office/drawing/2014/main" id="{4B43317D-790E-4133-9992-6D9E97BB7FC2}"/>
                </a:ext>
              </a:extLst>
            </p:cNvPr>
            <p:cNvSpPr/>
            <p:nvPr/>
          </p:nvSpPr>
          <p:spPr>
            <a:xfrm>
              <a:off x="1783160" y="3527108"/>
              <a:ext cx="349885" cy="33147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41" name="Pravokotnik 240">
              <a:extLst>
                <a:ext uri="{FF2B5EF4-FFF2-40B4-BE49-F238E27FC236}">
                  <a16:creationId xmlns:a16="http://schemas.microsoft.com/office/drawing/2014/main" id="{54D20B35-48C4-44C5-ADCC-FB6949F3683A}"/>
                </a:ext>
              </a:extLst>
            </p:cNvPr>
            <p:cNvSpPr/>
            <p:nvPr/>
          </p:nvSpPr>
          <p:spPr>
            <a:xfrm>
              <a:off x="1783160" y="3195638"/>
              <a:ext cx="349885" cy="33147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42" name="Pravokotnik 241">
              <a:extLst>
                <a:ext uri="{FF2B5EF4-FFF2-40B4-BE49-F238E27FC236}">
                  <a16:creationId xmlns:a16="http://schemas.microsoft.com/office/drawing/2014/main" id="{1A6EBE3C-73D3-4EB6-868D-76360CFDB5BE}"/>
                </a:ext>
              </a:extLst>
            </p:cNvPr>
            <p:cNvSpPr/>
            <p:nvPr/>
          </p:nvSpPr>
          <p:spPr>
            <a:xfrm>
              <a:off x="1783160" y="2864168"/>
              <a:ext cx="349885" cy="33147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43" name="Pravokotnik 242">
              <a:extLst>
                <a:ext uri="{FF2B5EF4-FFF2-40B4-BE49-F238E27FC236}">
                  <a16:creationId xmlns:a16="http://schemas.microsoft.com/office/drawing/2014/main" id="{12603E15-5351-43FB-9E4B-B76B4B565D8E}"/>
                </a:ext>
              </a:extLst>
            </p:cNvPr>
            <p:cNvSpPr/>
            <p:nvPr/>
          </p:nvSpPr>
          <p:spPr>
            <a:xfrm>
              <a:off x="1783160" y="2532698"/>
              <a:ext cx="349885" cy="33147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44" name="Pravokotnik 243">
              <a:extLst>
                <a:ext uri="{FF2B5EF4-FFF2-40B4-BE49-F238E27FC236}">
                  <a16:creationId xmlns:a16="http://schemas.microsoft.com/office/drawing/2014/main" id="{72CF46FE-69AA-4F84-921A-8C10C97A7B1C}"/>
                </a:ext>
              </a:extLst>
            </p:cNvPr>
            <p:cNvSpPr/>
            <p:nvPr/>
          </p:nvSpPr>
          <p:spPr>
            <a:xfrm>
              <a:off x="1783794" y="2201228"/>
              <a:ext cx="349885" cy="33147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45" name="Pravokotnik 244">
              <a:extLst>
                <a:ext uri="{FF2B5EF4-FFF2-40B4-BE49-F238E27FC236}">
                  <a16:creationId xmlns:a16="http://schemas.microsoft.com/office/drawing/2014/main" id="{9A1D1E94-2D44-4D97-BDDE-8F9DC99215CB}"/>
                </a:ext>
              </a:extLst>
            </p:cNvPr>
            <p:cNvSpPr/>
            <p:nvPr/>
          </p:nvSpPr>
          <p:spPr>
            <a:xfrm>
              <a:off x="1783160" y="883921"/>
              <a:ext cx="349885" cy="33147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46" name="Pravokotnik 245">
              <a:extLst>
                <a:ext uri="{FF2B5EF4-FFF2-40B4-BE49-F238E27FC236}">
                  <a16:creationId xmlns:a16="http://schemas.microsoft.com/office/drawing/2014/main" id="{1217A191-6FDE-4F5A-9A75-A8A661236FA4}"/>
                </a:ext>
              </a:extLst>
            </p:cNvPr>
            <p:cNvSpPr/>
            <p:nvPr/>
          </p:nvSpPr>
          <p:spPr>
            <a:xfrm>
              <a:off x="1783160" y="1544003"/>
              <a:ext cx="349885" cy="33147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47" name="Pravokotnik 246">
              <a:extLst>
                <a:ext uri="{FF2B5EF4-FFF2-40B4-BE49-F238E27FC236}">
                  <a16:creationId xmlns:a16="http://schemas.microsoft.com/office/drawing/2014/main" id="{EB798A7C-EC03-493B-9DD3-9D8958BBE682}"/>
                </a:ext>
              </a:extLst>
            </p:cNvPr>
            <p:cNvSpPr/>
            <p:nvPr/>
          </p:nvSpPr>
          <p:spPr>
            <a:xfrm>
              <a:off x="1783160" y="1869758"/>
              <a:ext cx="349885" cy="33147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grpSp>
        <p:nvGrpSpPr>
          <p:cNvPr id="248" name="Skupina 247">
            <a:extLst>
              <a:ext uri="{FF2B5EF4-FFF2-40B4-BE49-F238E27FC236}">
                <a16:creationId xmlns:a16="http://schemas.microsoft.com/office/drawing/2014/main" id="{44589203-524B-4A1B-BF84-2370C083F71C}"/>
              </a:ext>
            </a:extLst>
          </p:cNvPr>
          <p:cNvGrpSpPr/>
          <p:nvPr/>
        </p:nvGrpSpPr>
        <p:grpSpPr>
          <a:xfrm>
            <a:off x="5786877" y="1015762"/>
            <a:ext cx="325512" cy="2933229"/>
            <a:chOff x="1783160" y="883921"/>
            <a:chExt cx="350519" cy="3306127"/>
          </a:xfrm>
        </p:grpSpPr>
        <p:sp>
          <p:nvSpPr>
            <p:cNvPr id="249" name="Pravokotnik 248">
              <a:extLst>
                <a:ext uri="{FF2B5EF4-FFF2-40B4-BE49-F238E27FC236}">
                  <a16:creationId xmlns:a16="http://schemas.microsoft.com/office/drawing/2014/main" id="{BFA879FD-C1B5-4216-9DEE-F80BBBDE7E94}"/>
                </a:ext>
              </a:extLst>
            </p:cNvPr>
            <p:cNvSpPr/>
            <p:nvPr/>
          </p:nvSpPr>
          <p:spPr>
            <a:xfrm>
              <a:off x="1783160" y="1212533"/>
              <a:ext cx="349885" cy="33147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50" name="Pravokotnik 249">
              <a:extLst>
                <a:ext uri="{FF2B5EF4-FFF2-40B4-BE49-F238E27FC236}">
                  <a16:creationId xmlns:a16="http://schemas.microsoft.com/office/drawing/2014/main" id="{4F5A27BB-1D0A-41DC-8E4D-D934BD2D6078}"/>
                </a:ext>
              </a:extLst>
            </p:cNvPr>
            <p:cNvSpPr/>
            <p:nvPr/>
          </p:nvSpPr>
          <p:spPr>
            <a:xfrm>
              <a:off x="1783160" y="3858578"/>
              <a:ext cx="349885" cy="33147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51" name="Pravokotnik 250">
              <a:extLst>
                <a:ext uri="{FF2B5EF4-FFF2-40B4-BE49-F238E27FC236}">
                  <a16:creationId xmlns:a16="http://schemas.microsoft.com/office/drawing/2014/main" id="{D99914A6-C704-449D-A126-6B4590E0315C}"/>
                </a:ext>
              </a:extLst>
            </p:cNvPr>
            <p:cNvSpPr/>
            <p:nvPr/>
          </p:nvSpPr>
          <p:spPr>
            <a:xfrm>
              <a:off x="1783160" y="3527108"/>
              <a:ext cx="349885" cy="33147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52" name="Pravokotnik 251">
              <a:extLst>
                <a:ext uri="{FF2B5EF4-FFF2-40B4-BE49-F238E27FC236}">
                  <a16:creationId xmlns:a16="http://schemas.microsoft.com/office/drawing/2014/main" id="{025F548C-8320-43A7-94DA-F457F892D307}"/>
                </a:ext>
              </a:extLst>
            </p:cNvPr>
            <p:cNvSpPr/>
            <p:nvPr/>
          </p:nvSpPr>
          <p:spPr>
            <a:xfrm>
              <a:off x="1783160" y="3195638"/>
              <a:ext cx="349885" cy="33147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53" name="Pravokotnik 252">
              <a:extLst>
                <a:ext uri="{FF2B5EF4-FFF2-40B4-BE49-F238E27FC236}">
                  <a16:creationId xmlns:a16="http://schemas.microsoft.com/office/drawing/2014/main" id="{684B0D40-B103-424E-8928-AB3088A47D57}"/>
                </a:ext>
              </a:extLst>
            </p:cNvPr>
            <p:cNvSpPr/>
            <p:nvPr/>
          </p:nvSpPr>
          <p:spPr>
            <a:xfrm>
              <a:off x="1783160" y="2864168"/>
              <a:ext cx="349885" cy="33147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54" name="Pravokotnik 253">
              <a:extLst>
                <a:ext uri="{FF2B5EF4-FFF2-40B4-BE49-F238E27FC236}">
                  <a16:creationId xmlns:a16="http://schemas.microsoft.com/office/drawing/2014/main" id="{5FBC205A-E3C8-48EB-B1F8-39ACE97DA6C3}"/>
                </a:ext>
              </a:extLst>
            </p:cNvPr>
            <p:cNvSpPr/>
            <p:nvPr/>
          </p:nvSpPr>
          <p:spPr>
            <a:xfrm>
              <a:off x="1783160" y="2532698"/>
              <a:ext cx="349885" cy="33147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55" name="Pravokotnik 254">
              <a:extLst>
                <a:ext uri="{FF2B5EF4-FFF2-40B4-BE49-F238E27FC236}">
                  <a16:creationId xmlns:a16="http://schemas.microsoft.com/office/drawing/2014/main" id="{AF8CBFC8-7F5E-4D2B-AB85-A37C5C0DA43B}"/>
                </a:ext>
              </a:extLst>
            </p:cNvPr>
            <p:cNvSpPr/>
            <p:nvPr/>
          </p:nvSpPr>
          <p:spPr>
            <a:xfrm>
              <a:off x="1783794" y="2201228"/>
              <a:ext cx="349885" cy="33147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56" name="Pravokotnik 255">
              <a:extLst>
                <a:ext uri="{FF2B5EF4-FFF2-40B4-BE49-F238E27FC236}">
                  <a16:creationId xmlns:a16="http://schemas.microsoft.com/office/drawing/2014/main" id="{D6AC87BE-6EB0-42D1-87E4-48BF5B420165}"/>
                </a:ext>
              </a:extLst>
            </p:cNvPr>
            <p:cNvSpPr/>
            <p:nvPr/>
          </p:nvSpPr>
          <p:spPr>
            <a:xfrm>
              <a:off x="1783160" y="883921"/>
              <a:ext cx="349885" cy="33147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57" name="Pravokotnik 256">
              <a:extLst>
                <a:ext uri="{FF2B5EF4-FFF2-40B4-BE49-F238E27FC236}">
                  <a16:creationId xmlns:a16="http://schemas.microsoft.com/office/drawing/2014/main" id="{788E154D-F372-4561-83FD-DD01106A7794}"/>
                </a:ext>
              </a:extLst>
            </p:cNvPr>
            <p:cNvSpPr/>
            <p:nvPr/>
          </p:nvSpPr>
          <p:spPr>
            <a:xfrm>
              <a:off x="1783160" y="1544003"/>
              <a:ext cx="349885" cy="33147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58" name="Pravokotnik 257">
              <a:extLst>
                <a:ext uri="{FF2B5EF4-FFF2-40B4-BE49-F238E27FC236}">
                  <a16:creationId xmlns:a16="http://schemas.microsoft.com/office/drawing/2014/main" id="{0676E676-CF0E-458E-9C5B-2998F794947F}"/>
                </a:ext>
              </a:extLst>
            </p:cNvPr>
            <p:cNvSpPr/>
            <p:nvPr/>
          </p:nvSpPr>
          <p:spPr>
            <a:xfrm>
              <a:off x="1783160" y="1869758"/>
              <a:ext cx="349885" cy="33147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pic>
        <p:nvPicPr>
          <p:cNvPr id="259" name="Slika 258" descr="Slika, ki vsebuje besede risba&#10;&#10;Opis je samodejno ustvarjen">
            <a:extLst>
              <a:ext uri="{FF2B5EF4-FFF2-40B4-BE49-F238E27FC236}">
                <a16:creationId xmlns:a16="http://schemas.microsoft.com/office/drawing/2014/main" id="{DC24A60F-C564-4748-9739-082929536B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8432261">
            <a:off x="6120600" y="-259116"/>
            <a:ext cx="2362240" cy="2244128"/>
          </a:xfrm>
          <a:prstGeom prst="rect">
            <a:avLst/>
          </a:prstGeom>
        </p:spPr>
      </p:pic>
      <p:sp>
        <p:nvSpPr>
          <p:cNvPr id="261" name="Oblaček govora: elipsa 260">
            <a:extLst>
              <a:ext uri="{FF2B5EF4-FFF2-40B4-BE49-F238E27FC236}">
                <a16:creationId xmlns:a16="http://schemas.microsoft.com/office/drawing/2014/main" id="{56142805-CE45-4E27-9628-91FC9C2919C3}"/>
              </a:ext>
            </a:extLst>
          </p:cNvPr>
          <p:cNvSpPr/>
          <p:nvPr/>
        </p:nvSpPr>
        <p:spPr>
          <a:xfrm>
            <a:off x="8717941" y="465221"/>
            <a:ext cx="3233932" cy="2182226"/>
          </a:xfrm>
          <a:prstGeom prst="wedgeEllipseCallout">
            <a:avLst>
              <a:gd name="adj1" fmla="val -81815"/>
              <a:gd name="adj2" fmla="val -22843"/>
            </a:avLst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>
                <a:solidFill>
                  <a:schemeClr val="tx1"/>
                </a:solidFill>
              </a:rPr>
              <a:t>To razumem. </a:t>
            </a:r>
          </a:p>
          <a:p>
            <a:pPr algn="ctr"/>
            <a:r>
              <a:rPr lang="sl-SI" sz="2000" dirty="0">
                <a:solidFill>
                  <a:schemeClr val="tx1"/>
                </a:solidFill>
              </a:rPr>
              <a:t>Kadar se postavim na glavo, </a:t>
            </a:r>
          </a:p>
          <a:p>
            <a:pPr algn="ctr"/>
            <a:r>
              <a:rPr lang="sl-SI" sz="2000" dirty="0">
                <a:solidFill>
                  <a:schemeClr val="tx1"/>
                </a:solidFill>
              </a:rPr>
              <a:t>mi gre še posebej </a:t>
            </a:r>
          </a:p>
          <a:p>
            <a:pPr algn="ctr"/>
            <a:r>
              <a:rPr lang="sl-SI" sz="2000" dirty="0">
                <a:solidFill>
                  <a:schemeClr val="tx1"/>
                </a:solidFill>
              </a:rPr>
              <a:t>dobro.</a:t>
            </a:r>
          </a:p>
        </p:txBody>
      </p:sp>
    </p:spTree>
    <p:extLst>
      <p:ext uri="{BB962C8B-B14F-4D97-AF65-F5344CB8AC3E}">
        <p14:creationId xmlns:p14="http://schemas.microsoft.com/office/powerpoint/2010/main" val="121974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66" grpId="0"/>
      <p:bldP spid="138" grpId="0"/>
      <p:bldP spid="139" grpId="0"/>
      <p:bldP spid="26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oljeZBesedilom 51">
            <a:extLst>
              <a:ext uri="{FF2B5EF4-FFF2-40B4-BE49-F238E27FC236}">
                <a16:creationId xmlns:a16="http://schemas.microsoft.com/office/drawing/2014/main" id="{9C4ADFDC-D2C1-4880-9302-E1DD510D5639}"/>
              </a:ext>
            </a:extLst>
          </p:cNvPr>
          <p:cNvSpPr txBox="1"/>
          <p:nvPr/>
        </p:nvSpPr>
        <p:spPr>
          <a:xfrm>
            <a:off x="5166321" y="1564128"/>
            <a:ext cx="22981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dirty="0"/>
              <a:t>24</a:t>
            </a:r>
          </a:p>
        </p:txBody>
      </p:sp>
      <p:sp>
        <p:nvSpPr>
          <p:cNvPr id="18" name="Pravokotnik: zaokroženi vogali 17">
            <a:extLst>
              <a:ext uri="{FF2B5EF4-FFF2-40B4-BE49-F238E27FC236}">
                <a16:creationId xmlns:a16="http://schemas.microsoft.com/office/drawing/2014/main" id="{8D007FFB-645F-4F4D-8279-642FEFF95A85}"/>
              </a:ext>
            </a:extLst>
          </p:cNvPr>
          <p:cNvSpPr/>
          <p:nvPr/>
        </p:nvSpPr>
        <p:spPr>
          <a:xfrm>
            <a:off x="2737054" y="481107"/>
            <a:ext cx="4727431" cy="64708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1" name="PoljeZBesedilom 50">
            <a:extLst>
              <a:ext uri="{FF2B5EF4-FFF2-40B4-BE49-F238E27FC236}">
                <a16:creationId xmlns:a16="http://schemas.microsoft.com/office/drawing/2014/main" id="{E4640A7F-B594-4F75-8FCD-A591737EED69}"/>
              </a:ext>
            </a:extLst>
          </p:cNvPr>
          <p:cNvSpPr txBox="1"/>
          <p:nvPr/>
        </p:nvSpPr>
        <p:spPr>
          <a:xfrm>
            <a:off x="2894466" y="573816"/>
            <a:ext cx="5023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rgbClr val="C00000"/>
                </a:solidFill>
              </a:rPr>
              <a:t>Kako si lahko pomagaš z </a:t>
            </a:r>
            <a:r>
              <a:rPr lang="sl-SI" sz="2400" b="1" dirty="0">
                <a:solidFill>
                  <a:srgbClr val="C00000"/>
                </a:solidFill>
              </a:rPr>
              <a:t>risanjem</a:t>
            </a:r>
            <a:r>
              <a:rPr lang="sl-SI" sz="2400" dirty="0">
                <a:solidFill>
                  <a:srgbClr val="C00000"/>
                </a:solidFill>
              </a:rPr>
              <a:t>?</a:t>
            </a:r>
          </a:p>
        </p:txBody>
      </p:sp>
      <p:cxnSp>
        <p:nvCxnSpPr>
          <p:cNvPr id="10" name="Raven povezovalnik 9">
            <a:extLst>
              <a:ext uri="{FF2B5EF4-FFF2-40B4-BE49-F238E27FC236}">
                <a16:creationId xmlns:a16="http://schemas.microsoft.com/office/drawing/2014/main" id="{86336EFB-742D-4B1B-AF61-54DF6D3A1FE8}"/>
              </a:ext>
            </a:extLst>
          </p:cNvPr>
          <p:cNvCxnSpPr/>
          <p:nvPr/>
        </p:nvCxnSpPr>
        <p:spPr>
          <a:xfrm>
            <a:off x="8917497" y="2919369"/>
            <a:ext cx="0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Bitmoji Image">
            <a:extLst>
              <a:ext uri="{FF2B5EF4-FFF2-40B4-BE49-F238E27FC236}">
                <a16:creationId xmlns:a16="http://schemas.microsoft.com/office/drawing/2014/main" id="{7D93DDB9-5D62-4893-8916-D9E05650F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81" y="114300"/>
            <a:ext cx="2452755" cy="245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tmoji Image">
            <a:extLst>
              <a:ext uri="{FF2B5EF4-FFF2-40B4-BE49-F238E27FC236}">
                <a16:creationId xmlns:a16="http://schemas.microsoft.com/office/drawing/2014/main" id="{F0BE6850-EC4E-4DA4-8EAA-A877115CE0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9" t="-1910" r="-3519" b="23361"/>
          <a:stretch/>
        </p:blipFill>
        <p:spPr bwMode="auto">
          <a:xfrm>
            <a:off x="8870689" y="4097741"/>
            <a:ext cx="3514047" cy="2760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Pravokotnik 16">
            <a:extLst>
              <a:ext uri="{FF2B5EF4-FFF2-40B4-BE49-F238E27FC236}">
                <a16:creationId xmlns:a16="http://schemas.microsoft.com/office/drawing/2014/main" id="{638B2A15-90AC-4BB1-A963-DC8C9BF76DDE}"/>
              </a:ext>
            </a:extLst>
          </p:cNvPr>
          <p:cNvSpPr/>
          <p:nvPr/>
        </p:nvSpPr>
        <p:spPr>
          <a:xfrm>
            <a:off x="439954" y="3235487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2000" dirty="0">
                <a:solidFill>
                  <a:srgbClr val="C00000"/>
                </a:solidFill>
              </a:rPr>
              <a:t>Ponazoriš </a:t>
            </a:r>
            <a:r>
              <a:rPr lang="sl-SI" sz="2000" b="1" dirty="0">
                <a:solidFill>
                  <a:srgbClr val="C00000"/>
                </a:solidFill>
              </a:rPr>
              <a:t>prvo število</a:t>
            </a:r>
            <a:r>
              <a:rPr lang="sl-SI" sz="2000" dirty="0">
                <a:solidFill>
                  <a:srgbClr val="C00000"/>
                </a:solidFill>
              </a:rPr>
              <a:t> - </a:t>
            </a:r>
            <a:r>
              <a:rPr lang="sl-SI" sz="2000" b="1" dirty="0">
                <a:solidFill>
                  <a:srgbClr val="C00000"/>
                </a:solidFill>
              </a:rPr>
              <a:t>zmanjševanec</a:t>
            </a:r>
            <a:r>
              <a:rPr lang="sl-SI" sz="2000" dirty="0">
                <a:solidFill>
                  <a:srgbClr val="C00000"/>
                </a:solidFill>
              </a:rPr>
              <a:t>.</a:t>
            </a:r>
          </a:p>
          <a:p>
            <a:r>
              <a:rPr lang="sl-SI" sz="2000" dirty="0"/>
              <a:t>Narišeš pet črt, ker ima število 54 pet desetic.</a:t>
            </a:r>
            <a:br>
              <a:rPr lang="sl-SI" sz="2000" dirty="0"/>
            </a:br>
            <a:r>
              <a:rPr lang="sl-SI" sz="2000" dirty="0"/>
              <a:t>Narišeš še štiri pike, ker ima število 54 štiri enice. </a:t>
            </a:r>
          </a:p>
        </p:txBody>
      </p:sp>
      <p:sp>
        <p:nvSpPr>
          <p:cNvPr id="19" name="Pravokotnik 18">
            <a:extLst>
              <a:ext uri="{FF2B5EF4-FFF2-40B4-BE49-F238E27FC236}">
                <a16:creationId xmlns:a16="http://schemas.microsoft.com/office/drawing/2014/main" id="{58F1610D-8727-4ADA-A52A-A04205CAAFD7}"/>
              </a:ext>
            </a:extLst>
          </p:cNvPr>
          <p:cNvSpPr/>
          <p:nvPr/>
        </p:nvSpPr>
        <p:spPr>
          <a:xfrm>
            <a:off x="439954" y="4331853"/>
            <a:ext cx="85445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>
                <a:solidFill>
                  <a:srgbClr val="C00000"/>
                </a:solidFill>
              </a:rPr>
              <a:t>Nato odšteješ </a:t>
            </a:r>
            <a:r>
              <a:rPr lang="sl-SI" sz="2000" b="1" dirty="0">
                <a:solidFill>
                  <a:srgbClr val="C00000"/>
                </a:solidFill>
              </a:rPr>
              <a:t>drugo število - odštevanec</a:t>
            </a:r>
            <a:r>
              <a:rPr lang="sl-SI" sz="2000" dirty="0">
                <a:solidFill>
                  <a:srgbClr val="C00000"/>
                </a:solidFill>
              </a:rPr>
              <a:t>.</a:t>
            </a:r>
          </a:p>
          <a:p>
            <a:r>
              <a:rPr lang="sl-SI" sz="2000" dirty="0"/>
              <a:t>Prečrtaš tri črte, ker ima število 30 tri desetice, enic nima, zato ne prečrtaš pik.</a:t>
            </a:r>
          </a:p>
        </p:txBody>
      </p:sp>
      <p:sp>
        <p:nvSpPr>
          <p:cNvPr id="21" name="Pravokotnik 20">
            <a:extLst>
              <a:ext uri="{FF2B5EF4-FFF2-40B4-BE49-F238E27FC236}">
                <a16:creationId xmlns:a16="http://schemas.microsoft.com/office/drawing/2014/main" id="{89B37FA3-25AF-4E7B-901A-D4E54AEA785B}"/>
              </a:ext>
            </a:extLst>
          </p:cNvPr>
          <p:cNvSpPr/>
          <p:nvPr/>
        </p:nvSpPr>
        <p:spPr>
          <a:xfrm>
            <a:off x="439954" y="5120442"/>
            <a:ext cx="83881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b="1" dirty="0">
                <a:solidFill>
                  <a:srgbClr val="C00000"/>
                </a:solidFill>
              </a:rPr>
              <a:t>Prešteješ</a:t>
            </a:r>
            <a:r>
              <a:rPr lang="sl-SI" sz="2000" dirty="0">
                <a:solidFill>
                  <a:srgbClr val="C00000"/>
                </a:solidFill>
              </a:rPr>
              <a:t> koliko črt in pik ti je ostalo.</a:t>
            </a:r>
          </a:p>
          <a:p>
            <a:r>
              <a:rPr lang="sl-SI" sz="2000" dirty="0"/>
              <a:t>Ostali sta dve črti (2 desetici) in štiri pike (4 enice). </a:t>
            </a:r>
          </a:p>
          <a:p>
            <a:r>
              <a:rPr lang="sl-SI" sz="2000" dirty="0"/>
              <a:t>2 desetici in 4 enice ima število 24.</a:t>
            </a:r>
          </a:p>
        </p:txBody>
      </p:sp>
      <p:sp>
        <p:nvSpPr>
          <p:cNvPr id="60" name="PoljeZBesedilom 59">
            <a:extLst>
              <a:ext uri="{FF2B5EF4-FFF2-40B4-BE49-F238E27FC236}">
                <a16:creationId xmlns:a16="http://schemas.microsoft.com/office/drawing/2014/main" id="{56E20ECB-DF09-49CB-9FC2-CAEA88E0A827}"/>
              </a:ext>
            </a:extLst>
          </p:cNvPr>
          <p:cNvSpPr txBox="1"/>
          <p:nvPr/>
        </p:nvSpPr>
        <p:spPr>
          <a:xfrm>
            <a:off x="2862654" y="1570340"/>
            <a:ext cx="22981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dirty="0"/>
              <a:t>54 - 30 =</a:t>
            </a:r>
          </a:p>
        </p:txBody>
      </p:sp>
      <p:sp>
        <p:nvSpPr>
          <p:cNvPr id="24" name="PoljeZBesedilom 23">
            <a:extLst>
              <a:ext uri="{FF2B5EF4-FFF2-40B4-BE49-F238E27FC236}">
                <a16:creationId xmlns:a16="http://schemas.microsoft.com/office/drawing/2014/main" id="{E300F13F-612D-4714-A942-843F7F54CBE1}"/>
              </a:ext>
            </a:extLst>
          </p:cNvPr>
          <p:cNvSpPr txBox="1"/>
          <p:nvPr/>
        </p:nvSpPr>
        <p:spPr>
          <a:xfrm>
            <a:off x="8853193" y="1780651"/>
            <a:ext cx="2298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2 desetici in 4 enice</a:t>
            </a:r>
          </a:p>
        </p:txBody>
      </p:sp>
      <p:sp>
        <p:nvSpPr>
          <p:cNvPr id="25" name="Pravokotnik 24">
            <a:extLst>
              <a:ext uri="{FF2B5EF4-FFF2-40B4-BE49-F238E27FC236}">
                <a16:creationId xmlns:a16="http://schemas.microsoft.com/office/drawing/2014/main" id="{73C64422-4AB6-402F-965C-B07CBAC92D3D}"/>
              </a:ext>
            </a:extLst>
          </p:cNvPr>
          <p:cNvSpPr/>
          <p:nvPr/>
        </p:nvSpPr>
        <p:spPr>
          <a:xfrm>
            <a:off x="459718" y="6200574"/>
            <a:ext cx="18886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000" dirty="0">
                <a:solidFill>
                  <a:srgbClr val="C00000"/>
                </a:solidFill>
              </a:rPr>
              <a:t>Zapišeš </a:t>
            </a:r>
            <a:r>
              <a:rPr lang="sl-SI" sz="2000" b="1" dirty="0">
                <a:solidFill>
                  <a:srgbClr val="C00000"/>
                </a:solidFill>
              </a:rPr>
              <a:t>rezultat</a:t>
            </a:r>
            <a:r>
              <a:rPr lang="sl-SI" sz="2000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66" name="Pravokotnik: zaokroženi vogali 65">
            <a:extLst>
              <a:ext uri="{FF2B5EF4-FFF2-40B4-BE49-F238E27FC236}">
                <a16:creationId xmlns:a16="http://schemas.microsoft.com/office/drawing/2014/main" id="{C5634EA6-83ED-4C19-8809-00A7ECB1707C}"/>
              </a:ext>
            </a:extLst>
          </p:cNvPr>
          <p:cNvSpPr/>
          <p:nvPr/>
        </p:nvSpPr>
        <p:spPr>
          <a:xfrm>
            <a:off x="291391" y="2703544"/>
            <a:ext cx="5631180" cy="382808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Pravokotnik 14">
            <a:extLst>
              <a:ext uri="{FF2B5EF4-FFF2-40B4-BE49-F238E27FC236}">
                <a16:creationId xmlns:a16="http://schemas.microsoft.com/office/drawing/2014/main" id="{615A987B-ED6E-4D15-86DB-07369C72BCE0}"/>
              </a:ext>
            </a:extLst>
          </p:cNvPr>
          <p:cNvSpPr/>
          <p:nvPr/>
        </p:nvSpPr>
        <p:spPr>
          <a:xfrm>
            <a:off x="459718" y="2701216"/>
            <a:ext cx="52945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000" b="1" dirty="0">
                <a:solidFill>
                  <a:srgbClr val="C00000"/>
                </a:solidFill>
              </a:rPr>
              <a:t>S črtami ponazoriš desetice, s pikami pa enice. </a:t>
            </a:r>
          </a:p>
        </p:txBody>
      </p:sp>
      <p:sp>
        <p:nvSpPr>
          <p:cNvPr id="30" name="Pravokotnik 29">
            <a:extLst>
              <a:ext uri="{FF2B5EF4-FFF2-40B4-BE49-F238E27FC236}">
                <a16:creationId xmlns:a16="http://schemas.microsoft.com/office/drawing/2014/main" id="{8F68E452-9E78-472A-8835-4BE38A5BF251}"/>
              </a:ext>
            </a:extLst>
          </p:cNvPr>
          <p:cNvSpPr/>
          <p:nvPr/>
        </p:nvSpPr>
        <p:spPr>
          <a:xfrm flipH="1">
            <a:off x="8947086" y="2556138"/>
            <a:ext cx="72729" cy="10999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31" name="Pravokotnik 30">
            <a:extLst>
              <a:ext uri="{FF2B5EF4-FFF2-40B4-BE49-F238E27FC236}">
                <a16:creationId xmlns:a16="http://schemas.microsoft.com/office/drawing/2014/main" id="{CD5E0328-E219-4436-953C-8A0242D60A3E}"/>
              </a:ext>
            </a:extLst>
          </p:cNvPr>
          <p:cNvSpPr/>
          <p:nvPr/>
        </p:nvSpPr>
        <p:spPr>
          <a:xfrm flipH="1">
            <a:off x="9225106" y="2541195"/>
            <a:ext cx="72729" cy="10999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32" name="Pravokotnik 31">
            <a:extLst>
              <a:ext uri="{FF2B5EF4-FFF2-40B4-BE49-F238E27FC236}">
                <a16:creationId xmlns:a16="http://schemas.microsoft.com/office/drawing/2014/main" id="{7149959E-FB6B-4950-98F6-3D0ACE88F352}"/>
              </a:ext>
            </a:extLst>
          </p:cNvPr>
          <p:cNvSpPr/>
          <p:nvPr/>
        </p:nvSpPr>
        <p:spPr>
          <a:xfrm flipH="1">
            <a:off x="9523916" y="2538706"/>
            <a:ext cx="72729" cy="10999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11" name="Pravokotnik 10">
            <a:extLst>
              <a:ext uri="{FF2B5EF4-FFF2-40B4-BE49-F238E27FC236}">
                <a16:creationId xmlns:a16="http://schemas.microsoft.com/office/drawing/2014/main" id="{2B9D3B86-CA79-412C-A291-929320497956}"/>
              </a:ext>
            </a:extLst>
          </p:cNvPr>
          <p:cNvSpPr/>
          <p:nvPr/>
        </p:nvSpPr>
        <p:spPr>
          <a:xfrm flipH="1">
            <a:off x="9887077" y="2556138"/>
            <a:ext cx="72530" cy="10965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28" name="Pravokotnik 27">
            <a:extLst>
              <a:ext uri="{FF2B5EF4-FFF2-40B4-BE49-F238E27FC236}">
                <a16:creationId xmlns:a16="http://schemas.microsoft.com/office/drawing/2014/main" id="{5AD921C9-6590-4C9F-9986-17DDE28019B5}"/>
              </a:ext>
            </a:extLst>
          </p:cNvPr>
          <p:cNvSpPr/>
          <p:nvPr/>
        </p:nvSpPr>
        <p:spPr>
          <a:xfrm flipH="1">
            <a:off x="10207678" y="2549320"/>
            <a:ext cx="72530" cy="10965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12" name="Elipsa 11">
            <a:extLst>
              <a:ext uri="{FF2B5EF4-FFF2-40B4-BE49-F238E27FC236}">
                <a16:creationId xmlns:a16="http://schemas.microsoft.com/office/drawing/2014/main" id="{2D495299-3B01-41E5-A365-0861D28AB6B9}"/>
              </a:ext>
            </a:extLst>
          </p:cNvPr>
          <p:cNvSpPr/>
          <p:nvPr/>
        </p:nvSpPr>
        <p:spPr>
          <a:xfrm rot="16555741">
            <a:off x="10572994" y="3513737"/>
            <a:ext cx="148447" cy="13074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6" name="Elipsa 25">
            <a:extLst>
              <a:ext uri="{FF2B5EF4-FFF2-40B4-BE49-F238E27FC236}">
                <a16:creationId xmlns:a16="http://schemas.microsoft.com/office/drawing/2014/main" id="{7558ED51-4B30-45B9-8629-9E3E7C7E05CD}"/>
              </a:ext>
            </a:extLst>
          </p:cNvPr>
          <p:cNvSpPr/>
          <p:nvPr/>
        </p:nvSpPr>
        <p:spPr>
          <a:xfrm rot="16555741">
            <a:off x="10839328" y="3517137"/>
            <a:ext cx="148447" cy="13074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7" name="Elipsa 26">
            <a:extLst>
              <a:ext uri="{FF2B5EF4-FFF2-40B4-BE49-F238E27FC236}">
                <a16:creationId xmlns:a16="http://schemas.microsoft.com/office/drawing/2014/main" id="{5C458490-1943-4F3A-AC8B-EEFD15244111}"/>
              </a:ext>
            </a:extLst>
          </p:cNvPr>
          <p:cNvSpPr/>
          <p:nvPr/>
        </p:nvSpPr>
        <p:spPr>
          <a:xfrm rot="16555741">
            <a:off x="11077134" y="3520163"/>
            <a:ext cx="148447" cy="13074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3" name="Elipsa 32">
            <a:extLst>
              <a:ext uri="{FF2B5EF4-FFF2-40B4-BE49-F238E27FC236}">
                <a16:creationId xmlns:a16="http://schemas.microsoft.com/office/drawing/2014/main" id="{3EACE114-3CA8-4023-9E9C-964D04F8584A}"/>
              </a:ext>
            </a:extLst>
          </p:cNvPr>
          <p:cNvSpPr/>
          <p:nvPr/>
        </p:nvSpPr>
        <p:spPr>
          <a:xfrm rot="16555741">
            <a:off x="11369813" y="3513737"/>
            <a:ext cx="148447" cy="13074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3" name="Raven povezovalnik 2">
            <a:extLst>
              <a:ext uri="{FF2B5EF4-FFF2-40B4-BE49-F238E27FC236}">
                <a16:creationId xmlns:a16="http://schemas.microsoft.com/office/drawing/2014/main" id="{3472CA1D-A540-4045-A6F8-633821F87DA9}"/>
              </a:ext>
            </a:extLst>
          </p:cNvPr>
          <p:cNvCxnSpPr>
            <a:cxnSpLocks/>
          </p:cNvCxnSpPr>
          <p:nvPr/>
        </p:nvCxnSpPr>
        <p:spPr>
          <a:xfrm flipH="1">
            <a:off x="10100416" y="2922351"/>
            <a:ext cx="257622" cy="32156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aven povezovalnik 33">
            <a:extLst>
              <a:ext uri="{FF2B5EF4-FFF2-40B4-BE49-F238E27FC236}">
                <a16:creationId xmlns:a16="http://schemas.microsoft.com/office/drawing/2014/main" id="{98992461-80F8-4E65-BC5B-02EE3A19C1DE}"/>
              </a:ext>
            </a:extLst>
          </p:cNvPr>
          <p:cNvCxnSpPr>
            <a:cxnSpLocks/>
          </p:cNvCxnSpPr>
          <p:nvPr/>
        </p:nvCxnSpPr>
        <p:spPr>
          <a:xfrm flipH="1">
            <a:off x="9789163" y="2953938"/>
            <a:ext cx="257622" cy="32156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ven povezovalnik 36">
            <a:extLst>
              <a:ext uri="{FF2B5EF4-FFF2-40B4-BE49-F238E27FC236}">
                <a16:creationId xmlns:a16="http://schemas.microsoft.com/office/drawing/2014/main" id="{BB48B953-1C3A-406A-BB3A-CEC731CA46C5}"/>
              </a:ext>
            </a:extLst>
          </p:cNvPr>
          <p:cNvCxnSpPr>
            <a:cxnSpLocks/>
          </p:cNvCxnSpPr>
          <p:nvPr/>
        </p:nvCxnSpPr>
        <p:spPr>
          <a:xfrm flipH="1">
            <a:off x="9440464" y="2953938"/>
            <a:ext cx="257622" cy="32156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51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17" grpId="0"/>
      <p:bldP spid="19" grpId="0"/>
      <p:bldP spid="21" grpId="0"/>
      <p:bldP spid="24" grpId="0"/>
      <p:bldP spid="25" grpId="0"/>
      <p:bldP spid="66" grpId="0" animBg="1"/>
      <p:bldP spid="15" grpId="0"/>
      <p:bldP spid="30" grpId="0" animBg="1"/>
      <p:bldP spid="31" grpId="0" animBg="1"/>
      <p:bldP spid="32" grpId="0" animBg="1"/>
      <p:bldP spid="11" grpId="0" animBg="1"/>
      <p:bldP spid="28" grpId="0" animBg="1"/>
      <p:bldP spid="12" grpId="0" animBg="1"/>
      <p:bldP spid="26" grpId="0" animBg="1"/>
      <p:bldP spid="27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Bitmoji Image">
            <a:extLst>
              <a:ext uri="{FF2B5EF4-FFF2-40B4-BE49-F238E27FC236}">
                <a16:creationId xmlns:a16="http://schemas.microsoft.com/office/drawing/2014/main" id="{3827F290-63DD-49C3-97D7-5385110FC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960" y="1101131"/>
            <a:ext cx="5807948" cy="580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 descr="Slika, ki vsebuje besede rastlina, drevo, roža, sadje&#10;&#10;Opis je samodejno ustvarjen">
            <a:extLst>
              <a:ext uri="{FF2B5EF4-FFF2-40B4-BE49-F238E27FC236}">
                <a16:creationId xmlns:a16="http://schemas.microsoft.com/office/drawing/2014/main" id="{17CC7B15-0BB1-4016-9F10-8726C00D0F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rcRect l="-3127" t="-369" r="-1"/>
          <a:stretch/>
        </p:blipFill>
        <p:spPr>
          <a:xfrm rot="1650482">
            <a:off x="877600" y="3490271"/>
            <a:ext cx="3684973" cy="3344279"/>
          </a:xfrm>
          <a:prstGeom prst="rect">
            <a:avLst/>
          </a:prstGeom>
        </p:spPr>
      </p:pic>
      <p:pic>
        <p:nvPicPr>
          <p:cNvPr id="8" name="Slika 7" descr="Slika, ki vsebuje besede risba&#10;&#10;Opis je samodejno ustvarjen">
            <a:extLst>
              <a:ext uri="{FF2B5EF4-FFF2-40B4-BE49-F238E27FC236}">
                <a16:creationId xmlns:a16="http://schemas.microsoft.com/office/drawing/2014/main" id="{4EF48C22-BE68-4C2B-BD05-11DC055E82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57785" y="1651531"/>
            <a:ext cx="2362240" cy="2244128"/>
          </a:xfrm>
          <a:prstGeom prst="rect">
            <a:avLst/>
          </a:prstGeom>
        </p:spPr>
      </p:pic>
      <p:pic>
        <p:nvPicPr>
          <p:cNvPr id="9" name="Slika 8" descr="Slika, ki vsebuje besede rastlina, drevo, roža, sadje&#10;&#10;Opis je samodejno ustvarjen">
            <a:extLst>
              <a:ext uri="{FF2B5EF4-FFF2-40B4-BE49-F238E27FC236}">
                <a16:creationId xmlns:a16="http://schemas.microsoft.com/office/drawing/2014/main" id="{0F7021F7-59FE-4B14-9208-83022D9E16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rcRect l="-3127" t="-369" r="-1"/>
          <a:stretch/>
        </p:blipFill>
        <p:spPr>
          <a:xfrm rot="1650482">
            <a:off x="1491395" y="4667058"/>
            <a:ext cx="3684973" cy="3344279"/>
          </a:xfrm>
          <a:prstGeom prst="rect">
            <a:avLst/>
          </a:prstGeom>
        </p:spPr>
      </p:pic>
      <p:pic>
        <p:nvPicPr>
          <p:cNvPr id="10" name="Slika 9" descr="Slika, ki vsebuje besede rastlina, drevo, roža, sadje&#10;&#10;Opis je samodejno ustvarjen">
            <a:extLst>
              <a:ext uri="{FF2B5EF4-FFF2-40B4-BE49-F238E27FC236}">
                <a16:creationId xmlns:a16="http://schemas.microsoft.com/office/drawing/2014/main" id="{75C581B4-12D5-444E-94F0-9AC3005DAA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rcRect l="-3127" t="-369" r="-1"/>
          <a:stretch/>
        </p:blipFill>
        <p:spPr>
          <a:xfrm rot="1650482">
            <a:off x="-970098" y="4667058"/>
            <a:ext cx="3684973" cy="3344279"/>
          </a:xfrm>
          <a:prstGeom prst="rect">
            <a:avLst/>
          </a:prstGeom>
        </p:spPr>
      </p:pic>
      <p:sp>
        <p:nvSpPr>
          <p:cNvPr id="11" name="Oblaček govora: elipsa 10">
            <a:extLst>
              <a:ext uri="{FF2B5EF4-FFF2-40B4-BE49-F238E27FC236}">
                <a16:creationId xmlns:a16="http://schemas.microsoft.com/office/drawing/2014/main" id="{8860E438-0313-43F4-AA99-715DB26F053E}"/>
              </a:ext>
            </a:extLst>
          </p:cNvPr>
          <p:cNvSpPr/>
          <p:nvPr/>
        </p:nvSpPr>
        <p:spPr>
          <a:xfrm>
            <a:off x="3536318" y="2671964"/>
            <a:ext cx="3105642" cy="2374598"/>
          </a:xfrm>
          <a:prstGeom prst="wedgeEllipseCallout">
            <a:avLst>
              <a:gd name="adj1" fmla="val -84700"/>
              <a:gd name="adj2" fmla="val -38286"/>
            </a:avLst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>
                <a:solidFill>
                  <a:schemeClr val="tx1"/>
                </a:solidFill>
              </a:rPr>
              <a:t>Zanima me, kako si lahko pomagam z njim pri odštevanju.</a:t>
            </a:r>
          </a:p>
        </p:txBody>
      </p:sp>
      <p:sp>
        <p:nvSpPr>
          <p:cNvPr id="12" name="Oblaček govora: elipsa 11">
            <a:extLst>
              <a:ext uri="{FF2B5EF4-FFF2-40B4-BE49-F238E27FC236}">
                <a16:creationId xmlns:a16="http://schemas.microsoft.com/office/drawing/2014/main" id="{B984B728-2761-4BE0-BA21-4EA458AE957D}"/>
              </a:ext>
            </a:extLst>
          </p:cNvPr>
          <p:cNvSpPr/>
          <p:nvPr/>
        </p:nvSpPr>
        <p:spPr>
          <a:xfrm>
            <a:off x="3316626" y="493692"/>
            <a:ext cx="2385815" cy="1918829"/>
          </a:xfrm>
          <a:prstGeom prst="wedgeEllipseCallout">
            <a:avLst>
              <a:gd name="adj1" fmla="val -78192"/>
              <a:gd name="adj2" fmla="val 63637"/>
            </a:avLst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 err="1">
                <a:solidFill>
                  <a:schemeClr val="tx1"/>
                </a:solidFill>
              </a:rPr>
              <a:t>Japajade</a:t>
            </a:r>
            <a:r>
              <a:rPr lang="sl-SI" sz="2400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sl-SI" sz="2400" dirty="0">
                <a:solidFill>
                  <a:schemeClr val="tx1"/>
                </a:solidFill>
              </a:rPr>
              <a:t>Si pozabila na </a:t>
            </a:r>
            <a:r>
              <a:rPr lang="sl-SI" sz="2400" dirty="0" err="1">
                <a:solidFill>
                  <a:schemeClr val="tx1"/>
                </a:solidFill>
              </a:rPr>
              <a:t>stotični</a:t>
            </a:r>
            <a:r>
              <a:rPr lang="sl-SI" sz="2400" dirty="0">
                <a:solidFill>
                  <a:schemeClr val="tx1"/>
                </a:solidFill>
              </a:rPr>
              <a:t> kvadrat?</a:t>
            </a:r>
          </a:p>
        </p:txBody>
      </p:sp>
      <p:sp>
        <p:nvSpPr>
          <p:cNvPr id="6" name="Oblaček govora: elipsa 5">
            <a:extLst>
              <a:ext uri="{FF2B5EF4-FFF2-40B4-BE49-F238E27FC236}">
                <a16:creationId xmlns:a16="http://schemas.microsoft.com/office/drawing/2014/main" id="{31BA2021-58B9-420C-A396-F7F36BD5296E}"/>
              </a:ext>
            </a:extLst>
          </p:cNvPr>
          <p:cNvSpPr/>
          <p:nvPr/>
        </p:nvSpPr>
        <p:spPr>
          <a:xfrm>
            <a:off x="5231756" y="453720"/>
            <a:ext cx="3027169" cy="2374598"/>
          </a:xfrm>
          <a:prstGeom prst="wedgeEllipseCallout">
            <a:avLst>
              <a:gd name="adj1" fmla="val 59455"/>
              <a:gd name="adj2" fmla="val 86287"/>
            </a:avLst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>
                <a:solidFill>
                  <a:schemeClr val="tx1"/>
                </a:solidFill>
              </a:rPr>
              <a:t>Tako, Koko.</a:t>
            </a:r>
          </a:p>
          <a:p>
            <a:pPr algn="ctr"/>
            <a:r>
              <a:rPr lang="sl-SI" sz="2400" dirty="0">
                <a:solidFill>
                  <a:schemeClr val="tx1"/>
                </a:solidFill>
              </a:rPr>
              <a:t>Zdaj zagotovo razumeš vse in lahko končava </a:t>
            </a:r>
            <a:br>
              <a:rPr lang="sl-SI" sz="2400" dirty="0">
                <a:solidFill>
                  <a:schemeClr val="tx1"/>
                </a:solidFill>
              </a:rPr>
            </a:br>
            <a:r>
              <a:rPr lang="sl-SI" sz="2400" dirty="0">
                <a:solidFill>
                  <a:schemeClr val="tx1"/>
                </a:solidFill>
              </a:rPr>
              <a:t>z učno uro.</a:t>
            </a:r>
          </a:p>
        </p:txBody>
      </p:sp>
      <p:sp>
        <p:nvSpPr>
          <p:cNvPr id="13" name="Oblaček govora: elipsa 12">
            <a:extLst>
              <a:ext uri="{FF2B5EF4-FFF2-40B4-BE49-F238E27FC236}">
                <a16:creationId xmlns:a16="http://schemas.microsoft.com/office/drawing/2014/main" id="{6ECAEF4B-4107-4947-8F6A-9E09AF33058D}"/>
              </a:ext>
            </a:extLst>
          </p:cNvPr>
          <p:cNvSpPr/>
          <p:nvPr/>
        </p:nvSpPr>
        <p:spPr>
          <a:xfrm>
            <a:off x="5024994" y="798492"/>
            <a:ext cx="3424275" cy="2182226"/>
          </a:xfrm>
          <a:prstGeom prst="wedgeEllipseCallout">
            <a:avLst>
              <a:gd name="adj1" fmla="val 59455"/>
              <a:gd name="adj2" fmla="val 86287"/>
            </a:avLst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>
                <a:solidFill>
                  <a:schemeClr val="tx1"/>
                </a:solidFill>
              </a:rPr>
              <a:t>Prav. </a:t>
            </a:r>
          </a:p>
          <a:p>
            <a:pPr algn="ctr"/>
            <a:r>
              <a:rPr lang="sl-SI" sz="2400" dirty="0">
                <a:solidFill>
                  <a:schemeClr val="tx1"/>
                </a:solidFill>
              </a:rPr>
              <a:t>Ti pokažem še to. Boš videl, res ni težko.</a:t>
            </a:r>
          </a:p>
        </p:txBody>
      </p:sp>
    </p:spTree>
    <p:extLst>
      <p:ext uri="{BB962C8B-B14F-4D97-AF65-F5344CB8AC3E}">
        <p14:creationId xmlns:p14="http://schemas.microsoft.com/office/powerpoint/2010/main" val="86833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6" grpId="0" animBg="1"/>
      <p:bldP spid="6" grpId="1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oljeZBesedilom 51">
            <a:extLst>
              <a:ext uri="{FF2B5EF4-FFF2-40B4-BE49-F238E27FC236}">
                <a16:creationId xmlns:a16="http://schemas.microsoft.com/office/drawing/2014/main" id="{9C4ADFDC-D2C1-4880-9302-E1DD510D5639}"/>
              </a:ext>
            </a:extLst>
          </p:cNvPr>
          <p:cNvSpPr txBox="1"/>
          <p:nvPr/>
        </p:nvSpPr>
        <p:spPr>
          <a:xfrm>
            <a:off x="2424417" y="1646841"/>
            <a:ext cx="24344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dirty="0"/>
              <a:t>74 - 50 =</a:t>
            </a:r>
          </a:p>
        </p:txBody>
      </p:sp>
      <p:pic>
        <p:nvPicPr>
          <p:cNvPr id="61" name="Slika 60" descr="Slika, ki vsebuje besede tipkovnica, ura&#10;&#10;Opis je samodejno ustvarjen">
            <a:extLst>
              <a:ext uri="{FF2B5EF4-FFF2-40B4-BE49-F238E27FC236}">
                <a16:creationId xmlns:a16="http://schemas.microsoft.com/office/drawing/2014/main" id="{680F0E94-909B-4B9E-8338-A19B38F99C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6" t="53096" r="35717" b="4569"/>
          <a:stretch/>
        </p:blipFill>
        <p:spPr>
          <a:xfrm>
            <a:off x="6096000" y="822121"/>
            <a:ext cx="5489196" cy="5478011"/>
          </a:xfrm>
          <a:prstGeom prst="rect">
            <a:avLst/>
          </a:prstGeom>
        </p:spPr>
      </p:pic>
      <p:sp>
        <p:nvSpPr>
          <p:cNvPr id="53" name="Elipsa 52">
            <a:extLst>
              <a:ext uri="{FF2B5EF4-FFF2-40B4-BE49-F238E27FC236}">
                <a16:creationId xmlns:a16="http://schemas.microsoft.com/office/drawing/2014/main" id="{B9E24358-D4A5-4BDC-96B3-81B13D66750D}"/>
              </a:ext>
            </a:extLst>
          </p:cNvPr>
          <p:cNvSpPr/>
          <p:nvPr/>
        </p:nvSpPr>
        <p:spPr>
          <a:xfrm>
            <a:off x="7784701" y="1954671"/>
            <a:ext cx="508637" cy="503292"/>
          </a:xfrm>
          <a:prstGeom prst="ellipse">
            <a:avLst/>
          </a:prstGeom>
          <a:noFill/>
          <a:ln w="317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9" name="Elipsa 58">
            <a:extLst>
              <a:ext uri="{FF2B5EF4-FFF2-40B4-BE49-F238E27FC236}">
                <a16:creationId xmlns:a16="http://schemas.microsoft.com/office/drawing/2014/main" id="{6327E8F8-6B07-4E66-9B37-7001850A894E}"/>
              </a:ext>
            </a:extLst>
          </p:cNvPr>
          <p:cNvSpPr/>
          <p:nvPr/>
        </p:nvSpPr>
        <p:spPr>
          <a:xfrm>
            <a:off x="7784703" y="4663561"/>
            <a:ext cx="508636" cy="503291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2" name="Elipsa 61">
            <a:extLst>
              <a:ext uri="{FF2B5EF4-FFF2-40B4-BE49-F238E27FC236}">
                <a16:creationId xmlns:a16="http://schemas.microsoft.com/office/drawing/2014/main" id="{BA48F9BD-3A29-4EC8-BBD4-885ADCD575B4}"/>
              </a:ext>
            </a:extLst>
          </p:cNvPr>
          <p:cNvSpPr/>
          <p:nvPr/>
        </p:nvSpPr>
        <p:spPr>
          <a:xfrm>
            <a:off x="7784701" y="2502991"/>
            <a:ext cx="508637" cy="503292"/>
          </a:xfrm>
          <a:prstGeom prst="ellipse">
            <a:avLst/>
          </a:prstGeom>
          <a:noFill/>
          <a:ln w="317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3" name="Elipsa 62">
            <a:extLst>
              <a:ext uri="{FF2B5EF4-FFF2-40B4-BE49-F238E27FC236}">
                <a16:creationId xmlns:a16="http://schemas.microsoft.com/office/drawing/2014/main" id="{D8A46751-14DF-47BC-B32F-23E2248DB03E}"/>
              </a:ext>
            </a:extLst>
          </p:cNvPr>
          <p:cNvSpPr/>
          <p:nvPr/>
        </p:nvSpPr>
        <p:spPr>
          <a:xfrm>
            <a:off x="7784700" y="3045288"/>
            <a:ext cx="508637" cy="503292"/>
          </a:xfrm>
          <a:prstGeom prst="ellipse">
            <a:avLst/>
          </a:prstGeom>
          <a:noFill/>
          <a:ln w="317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4" name="Elipsa 63">
            <a:extLst>
              <a:ext uri="{FF2B5EF4-FFF2-40B4-BE49-F238E27FC236}">
                <a16:creationId xmlns:a16="http://schemas.microsoft.com/office/drawing/2014/main" id="{6E4C8038-5284-4854-900C-15B48C027BF3}"/>
              </a:ext>
            </a:extLst>
          </p:cNvPr>
          <p:cNvSpPr/>
          <p:nvPr/>
        </p:nvSpPr>
        <p:spPr>
          <a:xfrm>
            <a:off x="7780257" y="3587585"/>
            <a:ext cx="508637" cy="503292"/>
          </a:xfrm>
          <a:prstGeom prst="ellipse">
            <a:avLst/>
          </a:prstGeom>
          <a:noFill/>
          <a:ln w="317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5" name="Elipsa 64">
            <a:extLst>
              <a:ext uri="{FF2B5EF4-FFF2-40B4-BE49-F238E27FC236}">
                <a16:creationId xmlns:a16="http://schemas.microsoft.com/office/drawing/2014/main" id="{2A96432D-9A96-47B6-A82C-9491B0E7487C}"/>
              </a:ext>
            </a:extLst>
          </p:cNvPr>
          <p:cNvSpPr/>
          <p:nvPr/>
        </p:nvSpPr>
        <p:spPr>
          <a:xfrm>
            <a:off x="7780256" y="4126969"/>
            <a:ext cx="508637" cy="503292"/>
          </a:xfrm>
          <a:prstGeom prst="ellipse">
            <a:avLst/>
          </a:prstGeom>
          <a:noFill/>
          <a:ln w="317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Pravokotnik: zaokroženi vogali 4">
            <a:extLst>
              <a:ext uri="{FF2B5EF4-FFF2-40B4-BE49-F238E27FC236}">
                <a16:creationId xmlns:a16="http://schemas.microsoft.com/office/drawing/2014/main" id="{4B3D4EB1-6849-4831-BBD9-B01DBF907C82}"/>
              </a:ext>
            </a:extLst>
          </p:cNvPr>
          <p:cNvSpPr/>
          <p:nvPr/>
        </p:nvSpPr>
        <p:spPr>
          <a:xfrm>
            <a:off x="2150376" y="346731"/>
            <a:ext cx="3473042" cy="110817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1" name="PoljeZBesedilom 50">
            <a:extLst>
              <a:ext uri="{FF2B5EF4-FFF2-40B4-BE49-F238E27FC236}">
                <a16:creationId xmlns:a16="http://schemas.microsoft.com/office/drawing/2014/main" id="{E4640A7F-B594-4F75-8FCD-A591737EED69}"/>
              </a:ext>
            </a:extLst>
          </p:cNvPr>
          <p:cNvSpPr txBox="1"/>
          <p:nvPr/>
        </p:nvSpPr>
        <p:spPr>
          <a:xfrm>
            <a:off x="2272265" y="485318"/>
            <a:ext cx="3397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rgbClr val="C00000"/>
                </a:solidFill>
              </a:rPr>
              <a:t>Kako si lahko pomagaš </a:t>
            </a:r>
            <a:br>
              <a:rPr lang="sl-SI" sz="2400" dirty="0">
                <a:solidFill>
                  <a:srgbClr val="C00000"/>
                </a:solidFill>
              </a:rPr>
            </a:br>
            <a:r>
              <a:rPr lang="sl-SI" sz="2400" dirty="0">
                <a:solidFill>
                  <a:srgbClr val="C00000"/>
                </a:solidFill>
              </a:rPr>
              <a:t>s </a:t>
            </a:r>
            <a:r>
              <a:rPr lang="sl-SI" sz="2400" b="1" dirty="0" err="1">
                <a:solidFill>
                  <a:srgbClr val="C00000"/>
                </a:solidFill>
              </a:rPr>
              <a:t>stotičnim</a:t>
            </a:r>
            <a:r>
              <a:rPr lang="sl-SI" sz="2400" b="1" dirty="0">
                <a:solidFill>
                  <a:srgbClr val="C00000"/>
                </a:solidFill>
              </a:rPr>
              <a:t> kvadratom</a:t>
            </a:r>
            <a:r>
              <a:rPr lang="sl-SI" sz="2400" dirty="0">
                <a:solidFill>
                  <a:srgbClr val="C00000"/>
                </a:solidFill>
              </a:rPr>
              <a:t>?</a:t>
            </a:r>
          </a:p>
        </p:txBody>
      </p:sp>
      <p:pic>
        <p:nvPicPr>
          <p:cNvPr id="2050" name="Picture 2" descr="Bitmoji Image">
            <a:extLst>
              <a:ext uri="{FF2B5EF4-FFF2-40B4-BE49-F238E27FC236}">
                <a16:creationId xmlns:a16="http://schemas.microsoft.com/office/drawing/2014/main" id="{716C7D8D-485B-446D-A9AE-7BF937E1E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6" y="67176"/>
            <a:ext cx="2139141" cy="213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avokotnik 5">
            <a:extLst>
              <a:ext uri="{FF2B5EF4-FFF2-40B4-BE49-F238E27FC236}">
                <a16:creationId xmlns:a16="http://schemas.microsoft.com/office/drawing/2014/main" id="{7BCF2FB9-5EC8-4B44-8743-4AE9BEB8867A}"/>
              </a:ext>
            </a:extLst>
          </p:cNvPr>
          <p:cNvSpPr/>
          <p:nvPr/>
        </p:nvSpPr>
        <p:spPr>
          <a:xfrm>
            <a:off x="429491" y="2457963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2200" b="1" dirty="0">
                <a:solidFill>
                  <a:srgbClr val="C00000"/>
                </a:solidFill>
              </a:rPr>
              <a:t>Poišči</a:t>
            </a:r>
            <a:r>
              <a:rPr lang="sl-SI" sz="2200" dirty="0">
                <a:solidFill>
                  <a:srgbClr val="C00000"/>
                </a:solidFill>
              </a:rPr>
              <a:t> zmanjševanec v </a:t>
            </a:r>
            <a:r>
              <a:rPr lang="sl-SI" sz="2200" dirty="0" err="1">
                <a:solidFill>
                  <a:srgbClr val="C00000"/>
                </a:solidFill>
              </a:rPr>
              <a:t>stotičnem</a:t>
            </a:r>
            <a:r>
              <a:rPr lang="sl-SI" sz="2200" dirty="0">
                <a:solidFill>
                  <a:srgbClr val="C00000"/>
                </a:solidFill>
              </a:rPr>
              <a:t> kvadratu.</a:t>
            </a:r>
          </a:p>
          <a:p>
            <a:r>
              <a:rPr lang="sl-SI" sz="2200" b="1" dirty="0"/>
              <a:t>Poišči 74.</a:t>
            </a:r>
          </a:p>
        </p:txBody>
      </p:sp>
      <p:sp>
        <p:nvSpPr>
          <p:cNvPr id="7" name="Pravokotnik 6">
            <a:extLst>
              <a:ext uri="{FF2B5EF4-FFF2-40B4-BE49-F238E27FC236}">
                <a16:creationId xmlns:a16="http://schemas.microsoft.com/office/drawing/2014/main" id="{7A81520C-1E44-4E12-BAD1-B32C36523ADA}"/>
              </a:ext>
            </a:extLst>
          </p:cNvPr>
          <p:cNvSpPr/>
          <p:nvPr/>
        </p:nvSpPr>
        <p:spPr>
          <a:xfrm>
            <a:off x="429491" y="3498126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2200" dirty="0">
                <a:solidFill>
                  <a:srgbClr val="C00000"/>
                </a:solidFill>
              </a:rPr>
              <a:t>Nato s prstom </a:t>
            </a:r>
            <a:r>
              <a:rPr lang="sl-SI" sz="2200" b="1" dirty="0">
                <a:solidFill>
                  <a:srgbClr val="C00000"/>
                </a:solidFill>
              </a:rPr>
              <a:t>potuj</a:t>
            </a:r>
            <a:r>
              <a:rPr lang="sl-SI" sz="2200" dirty="0">
                <a:solidFill>
                  <a:srgbClr val="C00000"/>
                </a:solidFill>
              </a:rPr>
              <a:t> navzgor, po </a:t>
            </a:r>
            <a:r>
              <a:rPr lang="sl-SI" sz="2200" dirty="0" err="1">
                <a:solidFill>
                  <a:srgbClr val="C00000"/>
                </a:solidFill>
              </a:rPr>
              <a:t>stotičku</a:t>
            </a:r>
            <a:r>
              <a:rPr lang="sl-SI" sz="2200" dirty="0">
                <a:solidFill>
                  <a:srgbClr val="C00000"/>
                </a:solidFill>
              </a:rPr>
              <a:t> nazaj.</a:t>
            </a:r>
            <a:br>
              <a:rPr lang="sl-SI" sz="2200" dirty="0">
                <a:solidFill>
                  <a:srgbClr val="C00000"/>
                </a:solidFill>
              </a:rPr>
            </a:br>
            <a:r>
              <a:rPr lang="sl-SI" sz="2200" b="1" dirty="0"/>
              <a:t>Pojdi 5 vrstic navzgor, ker moramo odvzeti </a:t>
            </a:r>
            <a:br>
              <a:rPr lang="sl-SI" sz="2200" b="1" dirty="0"/>
            </a:br>
            <a:r>
              <a:rPr lang="sl-SI" sz="2200" b="1" dirty="0"/>
              <a:t>5 desetic (število 50).</a:t>
            </a:r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372E3584-63BA-4367-9280-54F2CD7D07AC}"/>
              </a:ext>
            </a:extLst>
          </p:cNvPr>
          <p:cNvSpPr/>
          <p:nvPr/>
        </p:nvSpPr>
        <p:spPr>
          <a:xfrm>
            <a:off x="429491" y="4953422"/>
            <a:ext cx="519392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200" b="1" dirty="0">
                <a:solidFill>
                  <a:srgbClr val="C00000"/>
                </a:solidFill>
              </a:rPr>
              <a:t>Poglej</a:t>
            </a:r>
            <a:r>
              <a:rPr lang="sl-SI" sz="2200" dirty="0">
                <a:solidFill>
                  <a:srgbClr val="C00000"/>
                </a:solidFill>
              </a:rPr>
              <a:t>, na katerem številu se je ustavil prst.</a:t>
            </a:r>
          </a:p>
          <a:p>
            <a:r>
              <a:rPr lang="sl-SI" sz="2200" b="1" dirty="0"/>
              <a:t>Prišel si do števila 24. Toliko nam je ostalo, ko smo odvzeli 5 desetic.</a:t>
            </a:r>
          </a:p>
        </p:txBody>
      </p:sp>
      <p:sp>
        <p:nvSpPr>
          <p:cNvPr id="25" name="PoljeZBesedilom 24">
            <a:extLst>
              <a:ext uri="{FF2B5EF4-FFF2-40B4-BE49-F238E27FC236}">
                <a16:creationId xmlns:a16="http://schemas.microsoft.com/office/drawing/2014/main" id="{AF3F4136-CF2F-4945-A2F6-9DCE7E5D9D57}"/>
              </a:ext>
            </a:extLst>
          </p:cNvPr>
          <p:cNvSpPr txBox="1"/>
          <p:nvPr/>
        </p:nvSpPr>
        <p:spPr>
          <a:xfrm>
            <a:off x="4585549" y="1651777"/>
            <a:ext cx="849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dirty="0"/>
              <a:t>24</a:t>
            </a:r>
          </a:p>
        </p:txBody>
      </p:sp>
      <p:sp>
        <p:nvSpPr>
          <p:cNvPr id="27" name="Pravokotnik 26">
            <a:extLst>
              <a:ext uri="{FF2B5EF4-FFF2-40B4-BE49-F238E27FC236}">
                <a16:creationId xmlns:a16="http://schemas.microsoft.com/office/drawing/2014/main" id="{DAD59A2A-9C22-4E84-9E8F-D7BB4F916103}"/>
              </a:ext>
            </a:extLst>
          </p:cNvPr>
          <p:cNvSpPr/>
          <p:nvPr/>
        </p:nvSpPr>
        <p:spPr>
          <a:xfrm>
            <a:off x="429491" y="6193274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2200" b="1" dirty="0">
                <a:solidFill>
                  <a:srgbClr val="C00000"/>
                </a:solidFill>
              </a:rPr>
              <a:t>Zapiši </a:t>
            </a:r>
            <a:r>
              <a:rPr lang="sl-SI" sz="2200" dirty="0">
                <a:solidFill>
                  <a:srgbClr val="C00000"/>
                </a:solidFill>
              </a:rPr>
              <a:t>rezultat.</a:t>
            </a:r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9CDBE22C-AF2B-4519-91A6-DEFF73F53D20}"/>
              </a:ext>
            </a:extLst>
          </p:cNvPr>
          <p:cNvGrpSpPr/>
          <p:nvPr/>
        </p:nvGrpSpPr>
        <p:grpSpPr>
          <a:xfrm>
            <a:off x="6280560" y="3112842"/>
            <a:ext cx="5120076" cy="893557"/>
            <a:chOff x="6276590" y="3119802"/>
            <a:chExt cx="5120076" cy="893557"/>
          </a:xfrm>
        </p:grpSpPr>
        <p:cxnSp>
          <p:nvCxnSpPr>
            <p:cNvPr id="104" name="Raven povezovalnik 103">
              <a:extLst>
                <a:ext uri="{FF2B5EF4-FFF2-40B4-BE49-F238E27FC236}">
                  <a16:creationId xmlns:a16="http://schemas.microsoft.com/office/drawing/2014/main" id="{CCACAF6F-2E05-4C43-B605-17F7A38CC1F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21791" y="3672690"/>
              <a:ext cx="257622" cy="32156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Raven povezovalnik 104">
              <a:extLst>
                <a:ext uri="{FF2B5EF4-FFF2-40B4-BE49-F238E27FC236}">
                  <a16:creationId xmlns:a16="http://schemas.microsoft.com/office/drawing/2014/main" id="{14F9EDC8-496E-498F-99DE-61C443FD45A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66077" y="3653034"/>
              <a:ext cx="257622" cy="32156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Raven povezovalnik 105">
              <a:extLst>
                <a:ext uri="{FF2B5EF4-FFF2-40B4-BE49-F238E27FC236}">
                  <a16:creationId xmlns:a16="http://schemas.microsoft.com/office/drawing/2014/main" id="{2F792B6C-45B9-4046-902F-08575E1D25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10116" y="3681528"/>
              <a:ext cx="257622" cy="32156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Raven povezovalnik 106">
              <a:extLst>
                <a:ext uri="{FF2B5EF4-FFF2-40B4-BE49-F238E27FC236}">
                  <a16:creationId xmlns:a16="http://schemas.microsoft.com/office/drawing/2014/main" id="{BACE45F4-AEF0-45B0-AD66-DD27B1CBE7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76590" y="3691798"/>
              <a:ext cx="257622" cy="32156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Raven povezovalnik 107">
              <a:extLst>
                <a:ext uri="{FF2B5EF4-FFF2-40B4-BE49-F238E27FC236}">
                  <a16:creationId xmlns:a16="http://schemas.microsoft.com/office/drawing/2014/main" id="{66A2F970-BD44-4A59-A6B7-5AF940C7601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139044" y="3119802"/>
              <a:ext cx="257622" cy="32156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Raven povezovalnik 108">
              <a:extLst>
                <a:ext uri="{FF2B5EF4-FFF2-40B4-BE49-F238E27FC236}">
                  <a16:creationId xmlns:a16="http://schemas.microsoft.com/office/drawing/2014/main" id="{619B680C-0129-4069-8D66-47FFD8AF77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591435" y="3121288"/>
              <a:ext cx="257622" cy="32156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Raven povezovalnik 109">
              <a:extLst>
                <a:ext uri="{FF2B5EF4-FFF2-40B4-BE49-F238E27FC236}">
                  <a16:creationId xmlns:a16="http://schemas.microsoft.com/office/drawing/2014/main" id="{FA20F914-238E-48D5-BE55-B8C467E2CC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31428" y="3119802"/>
              <a:ext cx="257622" cy="32156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Raven povezovalnik 110">
              <a:extLst>
                <a:ext uri="{FF2B5EF4-FFF2-40B4-BE49-F238E27FC236}">
                  <a16:creationId xmlns:a16="http://schemas.microsoft.com/office/drawing/2014/main" id="{86F1D819-0A2D-4121-8A4E-28048D38110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52503" y="3135127"/>
              <a:ext cx="257622" cy="32156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Raven povezovalnik 111">
              <a:extLst>
                <a:ext uri="{FF2B5EF4-FFF2-40B4-BE49-F238E27FC236}">
                  <a16:creationId xmlns:a16="http://schemas.microsoft.com/office/drawing/2014/main" id="{6C87F49E-190C-4FBF-895F-C1FC854C33C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50347" y="3142941"/>
              <a:ext cx="257622" cy="32156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Raven povezovalnik 112">
              <a:extLst>
                <a:ext uri="{FF2B5EF4-FFF2-40B4-BE49-F238E27FC236}">
                  <a16:creationId xmlns:a16="http://schemas.microsoft.com/office/drawing/2014/main" id="{0A8E914E-2471-4633-9CCD-62F77D076B2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498861" y="3142941"/>
              <a:ext cx="257622" cy="32156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Skupina 113">
            <a:extLst>
              <a:ext uri="{FF2B5EF4-FFF2-40B4-BE49-F238E27FC236}">
                <a16:creationId xmlns:a16="http://schemas.microsoft.com/office/drawing/2014/main" id="{BE6D3C1C-1289-4583-945B-28992021E8FC}"/>
              </a:ext>
            </a:extLst>
          </p:cNvPr>
          <p:cNvGrpSpPr/>
          <p:nvPr/>
        </p:nvGrpSpPr>
        <p:grpSpPr>
          <a:xfrm>
            <a:off x="6244091" y="2029843"/>
            <a:ext cx="5120076" cy="893557"/>
            <a:chOff x="6276590" y="3119802"/>
            <a:chExt cx="5120076" cy="893557"/>
          </a:xfrm>
        </p:grpSpPr>
        <p:cxnSp>
          <p:nvCxnSpPr>
            <p:cNvPr id="115" name="Raven povezovalnik 114">
              <a:extLst>
                <a:ext uri="{FF2B5EF4-FFF2-40B4-BE49-F238E27FC236}">
                  <a16:creationId xmlns:a16="http://schemas.microsoft.com/office/drawing/2014/main" id="{EE48CB99-D8C0-4254-AB77-FE9501AA554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21791" y="3672690"/>
              <a:ext cx="257622" cy="32156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Raven povezovalnik 115">
              <a:extLst>
                <a:ext uri="{FF2B5EF4-FFF2-40B4-BE49-F238E27FC236}">
                  <a16:creationId xmlns:a16="http://schemas.microsoft.com/office/drawing/2014/main" id="{3761CE1C-C27B-4BCB-A25A-52CC1F0C71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66077" y="3653034"/>
              <a:ext cx="257622" cy="32156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Raven povezovalnik 116">
              <a:extLst>
                <a:ext uri="{FF2B5EF4-FFF2-40B4-BE49-F238E27FC236}">
                  <a16:creationId xmlns:a16="http://schemas.microsoft.com/office/drawing/2014/main" id="{FB9C5B9C-11F6-4D12-A2B3-AE3EED44B0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10116" y="3681528"/>
              <a:ext cx="257622" cy="32156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Raven povezovalnik 117">
              <a:extLst>
                <a:ext uri="{FF2B5EF4-FFF2-40B4-BE49-F238E27FC236}">
                  <a16:creationId xmlns:a16="http://schemas.microsoft.com/office/drawing/2014/main" id="{CE8CF8A3-4058-4E42-A853-372D3E14E80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76590" y="3691798"/>
              <a:ext cx="257622" cy="32156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Raven povezovalnik 118">
              <a:extLst>
                <a:ext uri="{FF2B5EF4-FFF2-40B4-BE49-F238E27FC236}">
                  <a16:creationId xmlns:a16="http://schemas.microsoft.com/office/drawing/2014/main" id="{1CBDE415-6F6E-4546-BD27-DA8CB45C5C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139044" y="3119802"/>
              <a:ext cx="257622" cy="32156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Raven povezovalnik 119">
              <a:extLst>
                <a:ext uri="{FF2B5EF4-FFF2-40B4-BE49-F238E27FC236}">
                  <a16:creationId xmlns:a16="http://schemas.microsoft.com/office/drawing/2014/main" id="{75D2568A-E6F2-4E97-960B-80FD3F1D8C8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591435" y="3121288"/>
              <a:ext cx="257622" cy="32156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Raven povezovalnik 120">
              <a:extLst>
                <a:ext uri="{FF2B5EF4-FFF2-40B4-BE49-F238E27FC236}">
                  <a16:creationId xmlns:a16="http://schemas.microsoft.com/office/drawing/2014/main" id="{2B7EB9EA-F7E3-44EA-BBE0-3F0CC7D8ED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31428" y="3119802"/>
              <a:ext cx="257622" cy="32156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Raven povezovalnik 121">
              <a:extLst>
                <a:ext uri="{FF2B5EF4-FFF2-40B4-BE49-F238E27FC236}">
                  <a16:creationId xmlns:a16="http://schemas.microsoft.com/office/drawing/2014/main" id="{52828E0D-1000-42EE-8C07-E8005EDB721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52503" y="3135127"/>
              <a:ext cx="257622" cy="32156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Raven povezovalnik 122">
              <a:extLst>
                <a:ext uri="{FF2B5EF4-FFF2-40B4-BE49-F238E27FC236}">
                  <a16:creationId xmlns:a16="http://schemas.microsoft.com/office/drawing/2014/main" id="{D1D487BD-1DAE-44D2-9807-3D20CCF8560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50347" y="3142941"/>
              <a:ext cx="257622" cy="32156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Raven povezovalnik 123">
              <a:extLst>
                <a:ext uri="{FF2B5EF4-FFF2-40B4-BE49-F238E27FC236}">
                  <a16:creationId xmlns:a16="http://schemas.microsoft.com/office/drawing/2014/main" id="{DFD25CCF-7106-4167-9E6A-C36558B2979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498861" y="3142941"/>
              <a:ext cx="257622" cy="32156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Skupina 124">
            <a:extLst>
              <a:ext uri="{FF2B5EF4-FFF2-40B4-BE49-F238E27FC236}">
                <a16:creationId xmlns:a16="http://schemas.microsoft.com/office/drawing/2014/main" id="{EE8C452D-58B3-4D66-836D-EBD3B2F2EB0D}"/>
              </a:ext>
            </a:extLst>
          </p:cNvPr>
          <p:cNvGrpSpPr/>
          <p:nvPr/>
        </p:nvGrpSpPr>
        <p:grpSpPr>
          <a:xfrm>
            <a:off x="6287194" y="2575012"/>
            <a:ext cx="5120076" cy="893557"/>
            <a:chOff x="6276590" y="3119802"/>
            <a:chExt cx="5120076" cy="893557"/>
          </a:xfrm>
        </p:grpSpPr>
        <p:cxnSp>
          <p:nvCxnSpPr>
            <p:cNvPr id="126" name="Raven povezovalnik 125">
              <a:extLst>
                <a:ext uri="{FF2B5EF4-FFF2-40B4-BE49-F238E27FC236}">
                  <a16:creationId xmlns:a16="http://schemas.microsoft.com/office/drawing/2014/main" id="{47F83D29-F3EB-468F-8919-7B1DF133A98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21791" y="3672690"/>
              <a:ext cx="257622" cy="321561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Raven povezovalnik 126">
              <a:extLst>
                <a:ext uri="{FF2B5EF4-FFF2-40B4-BE49-F238E27FC236}">
                  <a16:creationId xmlns:a16="http://schemas.microsoft.com/office/drawing/2014/main" id="{76F56953-38D9-4664-961F-A601B8BCC85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66077" y="3653034"/>
              <a:ext cx="257622" cy="321561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Raven povezovalnik 127">
              <a:extLst>
                <a:ext uri="{FF2B5EF4-FFF2-40B4-BE49-F238E27FC236}">
                  <a16:creationId xmlns:a16="http://schemas.microsoft.com/office/drawing/2014/main" id="{62D31358-5BE7-4F9C-9FD0-77B8F32A413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10116" y="3681528"/>
              <a:ext cx="257622" cy="321561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Raven povezovalnik 128">
              <a:extLst>
                <a:ext uri="{FF2B5EF4-FFF2-40B4-BE49-F238E27FC236}">
                  <a16:creationId xmlns:a16="http://schemas.microsoft.com/office/drawing/2014/main" id="{800E1905-C9D6-4B72-B24A-EFF88275D2D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76590" y="3691798"/>
              <a:ext cx="257622" cy="321561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Raven povezovalnik 129">
              <a:extLst>
                <a:ext uri="{FF2B5EF4-FFF2-40B4-BE49-F238E27FC236}">
                  <a16:creationId xmlns:a16="http://schemas.microsoft.com/office/drawing/2014/main" id="{A65B7F24-D5A1-483A-A216-FABE69D1DA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139044" y="3119802"/>
              <a:ext cx="257622" cy="321561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Raven povezovalnik 130">
              <a:extLst>
                <a:ext uri="{FF2B5EF4-FFF2-40B4-BE49-F238E27FC236}">
                  <a16:creationId xmlns:a16="http://schemas.microsoft.com/office/drawing/2014/main" id="{4BD16AF7-D007-426F-A21F-6661A76DE61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591435" y="3121288"/>
              <a:ext cx="257622" cy="321561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Raven povezovalnik 131">
              <a:extLst>
                <a:ext uri="{FF2B5EF4-FFF2-40B4-BE49-F238E27FC236}">
                  <a16:creationId xmlns:a16="http://schemas.microsoft.com/office/drawing/2014/main" id="{37B928B4-95F9-467F-B5AE-A66B02985B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31428" y="3119802"/>
              <a:ext cx="257622" cy="321561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Raven povezovalnik 132">
              <a:extLst>
                <a:ext uri="{FF2B5EF4-FFF2-40B4-BE49-F238E27FC236}">
                  <a16:creationId xmlns:a16="http://schemas.microsoft.com/office/drawing/2014/main" id="{182D1EEA-3C15-4513-A187-C7AF596FC03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52503" y="3135127"/>
              <a:ext cx="257622" cy="321561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Raven povezovalnik 133">
              <a:extLst>
                <a:ext uri="{FF2B5EF4-FFF2-40B4-BE49-F238E27FC236}">
                  <a16:creationId xmlns:a16="http://schemas.microsoft.com/office/drawing/2014/main" id="{4DD3F468-064D-4BAD-A835-580FBA00B2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50347" y="3142941"/>
              <a:ext cx="257622" cy="321561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Raven povezovalnik 134">
              <a:extLst>
                <a:ext uri="{FF2B5EF4-FFF2-40B4-BE49-F238E27FC236}">
                  <a16:creationId xmlns:a16="http://schemas.microsoft.com/office/drawing/2014/main" id="{9EEFC04B-FEE7-4BC8-A18D-9A201E41EE7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498861" y="3142941"/>
              <a:ext cx="257622" cy="321561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6" name="Skupina 135">
            <a:extLst>
              <a:ext uri="{FF2B5EF4-FFF2-40B4-BE49-F238E27FC236}">
                <a16:creationId xmlns:a16="http://schemas.microsoft.com/office/drawing/2014/main" id="{34562B07-B059-4953-BFBA-643BC1A3A7C2}"/>
              </a:ext>
            </a:extLst>
          </p:cNvPr>
          <p:cNvGrpSpPr/>
          <p:nvPr/>
        </p:nvGrpSpPr>
        <p:grpSpPr>
          <a:xfrm>
            <a:off x="6229653" y="3668059"/>
            <a:ext cx="5120076" cy="893557"/>
            <a:chOff x="6276590" y="3119802"/>
            <a:chExt cx="5120076" cy="893557"/>
          </a:xfrm>
        </p:grpSpPr>
        <p:cxnSp>
          <p:nvCxnSpPr>
            <p:cNvPr id="137" name="Raven povezovalnik 136">
              <a:extLst>
                <a:ext uri="{FF2B5EF4-FFF2-40B4-BE49-F238E27FC236}">
                  <a16:creationId xmlns:a16="http://schemas.microsoft.com/office/drawing/2014/main" id="{E5FAFA9C-A20B-47AC-966D-68AB295585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21791" y="3672690"/>
              <a:ext cx="257622" cy="321561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Raven povezovalnik 137">
              <a:extLst>
                <a:ext uri="{FF2B5EF4-FFF2-40B4-BE49-F238E27FC236}">
                  <a16:creationId xmlns:a16="http://schemas.microsoft.com/office/drawing/2014/main" id="{84BFEBFF-2C65-4CD3-964F-7AC13DB931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66077" y="3653034"/>
              <a:ext cx="257622" cy="321561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Raven povezovalnik 138">
              <a:extLst>
                <a:ext uri="{FF2B5EF4-FFF2-40B4-BE49-F238E27FC236}">
                  <a16:creationId xmlns:a16="http://schemas.microsoft.com/office/drawing/2014/main" id="{6C5A1C16-4971-4ACC-985F-5557E0E92CE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10116" y="3681528"/>
              <a:ext cx="257622" cy="321561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Raven povezovalnik 139">
              <a:extLst>
                <a:ext uri="{FF2B5EF4-FFF2-40B4-BE49-F238E27FC236}">
                  <a16:creationId xmlns:a16="http://schemas.microsoft.com/office/drawing/2014/main" id="{A488C512-6FE0-42D9-886D-53B9392B719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76590" y="3691798"/>
              <a:ext cx="257622" cy="321561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Raven povezovalnik 140">
              <a:extLst>
                <a:ext uri="{FF2B5EF4-FFF2-40B4-BE49-F238E27FC236}">
                  <a16:creationId xmlns:a16="http://schemas.microsoft.com/office/drawing/2014/main" id="{E99064C5-CC9A-4966-813D-1CF54B6540A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139044" y="3119802"/>
              <a:ext cx="257622" cy="321561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Raven povezovalnik 141">
              <a:extLst>
                <a:ext uri="{FF2B5EF4-FFF2-40B4-BE49-F238E27FC236}">
                  <a16:creationId xmlns:a16="http://schemas.microsoft.com/office/drawing/2014/main" id="{871D2896-E312-4D9E-B09A-56E289A3265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591435" y="3121288"/>
              <a:ext cx="257622" cy="321561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Raven povezovalnik 142">
              <a:extLst>
                <a:ext uri="{FF2B5EF4-FFF2-40B4-BE49-F238E27FC236}">
                  <a16:creationId xmlns:a16="http://schemas.microsoft.com/office/drawing/2014/main" id="{F1090DB4-7C2D-4ED4-85B9-F79CF7FEE20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31428" y="3119802"/>
              <a:ext cx="257622" cy="321561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Raven povezovalnik 143">
              <a:extLst>
                <a:ext uri="{FF2B5EF4-FFF2-40B4-BE49-F238E27FC236}">
                  <a16:creationId xmlns:a16="http://schemas.microsoft.com/office/drawing/2014/main" id="{5087E14E-0332-463D-B46E-89F5EB3EFE0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52503" y="3135127"/>
              <a:ext cx="257622" cy="321561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Raven povezovalnik 144">
              <a:extLst>
                <a:ext uri="{FF2B5EF4-FFF2-40B4-BE49-F238E27FC236}">
                  <a16:creationId xmlns:a16="http://schemas.microsoft.com/office/drawing/2014/main" id="{84979825-36CF-4843-A1FD-7E53E7C70AD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50347" y="3142941"/>
              <a:ext cx="257622" cy="321561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Raven povezovalnik 145">
              <a:extLst>
                <a:ext uri="{FF2B5EF4-FFF2-40B4-BE49-F238E27FC236}">
                  <a16:creationId xmlns:a16="http://schemas.microsoft.com/office/drawing/2014/main" id="{77145854-C011-42AF-B0B1-13579E3B3EB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498861" y="3142941"/>
              <a:ext cx="257622" cy="321561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7" name="Skupina 146">
            <a:extLst>
              <a:ext uri="{FF2B5EF4-FFF2-40B4-BE49-F238E27FC236}">
                <a16:creationId xmlns:a16="http://schemas.microsoft.com/office/drawing/2014/main" id="{B97BF874-E9B0-408A-AB16-8887D23FF640}"/>
              </a:ext>
            </a:extLst>
          </p:cNvPr>
          <p:cNvGrpSpPr/>
          <p:nvPr/>
        </p:nvGrpSpPr>
        <p:grpSpPr>
          <a:xfrm>
            <a:off x="6287194" y="4202269"/>
            <a:ext cx="5120076" cy="893557"/>
            <a:chOff x="6276590" y="3119802"/>
            <a:chExt cx="5120076" cy="893557"/>
          </a:xfrm>
        </p:grpSpPr>
        <p:cxnSp>
          <p:nvCxnSpPr>
            <p:cNvPr id="148" name="Raven povezovalnik 147">
              <a:extLst>
                <a:ext uri="{FF2B5EF4-FFF2-40B4-BE49-F238E27FC236}">
                  <a16:creationId xmlns:a16="http://schemas.microsoft.com/office/drawing/2014/main" id="{11CDEABB-75EA-4BA4-8492-C2A4FF707DC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21791" y="3672690"/>
              <a:ext cx="257622" cy="32156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Raven povezovalnik 148">
              <a:extLst>
                <a:ext uri="{FF2B5EF4-FFF2-40B4-BE49-F238E27FC236}">
                  <a16:creationId xmlns:a16="http://schemas.microsoft.com/office/drawing/2014/main" id="{4F807D82-CAA3-4A68-82AD-16805BEACF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66077" y="3653034"/>
              <a:ext cx="257622" cy="32156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Raven povezovalnik 149">
              <a:extLst>
                <a:ext uri="{FF2B5EF4-FFF2-40B4-BE49-F238E27FC236}">
                  <a16:creationId xmlns:a16="http://schemas.microsoft.com/office/drawing/2014/main" id="{52D93CB8-2BA3-4501-808B-684E6984A2E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10116" y="3681528"/>
              <a:ext cx="257622" cy="32156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Raven povezovalnik 150">
              <a:extLst>
                <a:ext uri="{FF2B5EF4-FFF2-40B4-BE49-F238E27FC236}">
                  <a16:creationId xmlns:a16="http://schemas.microsoft.com/office/drawing/2014/main" id="{8C532722-FD05-4CBB-B1C0-48D889998B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76590" y="3691798"/>
              <a:ext cx="257622" cy="32156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Raven povezovalnik 151">
              <a:extLst>
                <a:ext uri="{FF2B5EF4-FFF2-40B4-BE49-F238E27FC236}">
                  <a16:creationId xmlns:a16="http://schemas.microsoft.com/office/drawing/2014/main" id="{859B12F6-D2D6-42C5-80A5-2814C42AC15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139044" y="3119802"/>
              <a:ext cx="257622" cy="32156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Raven povezovalnik 152">
              <a:extLst>
                <a:ext uri="{FF2B5EF4-FFF2-40B4-BE49-F238E27FC236}">
                  <a16:creationId xmlns:a16="http://schemas.microsoft.com/office/drawing/2014/main" id="{7C05F373-E523-49BB-B93E-FA3CA25825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591435" y="3121288"/>
              <a:ext cx="257622" cy="32156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Raven povezovalnik 153">
              <a:extLst>
                <a:ext uri="{FF2B5EF4-FFF2-40B4-BE49-F238E27FC236}">
                  <a16:creationId xmlns:a16="http://schemas.microsoft.com/office/drawing/2014/main" id="{EAF36679-F3D8-405C-B675-131B7DD712D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31428" y="3119802"/>
              <a:ext cx="257622" cy="32156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Raven povezovalnik 154">
              <a:extLst>
                <a:ext uri="{FF2B5EF4-FFF2-40B4-BE49-F238E27FC236}">
                  <a16:creationId xmlns:a16="http://schemas.microsoft.com/office/drawing/2014/main" id="{5A0F4F6D-7C78-4072-9A1C-C4FFE3E6B2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52503" y="3135127"/>
              <a:ext cx="257622" cy="32156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Raven povezovalnik 155">
              <a:extLst>
                <a:ext uri="{FF2B5EF4-FFF2-40B4-BE49-F238E27FC236}">
                  <a16:creationId xmlns:a16="http://schemas.microsoft.com/office/drawing/2014/main" id="{07F346A3-30BE-4A98-ACA9-36561FCE647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50347" y="3142941"/>
              <a:ext cx="257622" cy="32156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Raven povezovalnik 156">
              <a:extLst>
                <a:ext uri="{FF2B5EF4-FFF2-40B4-BE49-F238E27FC236}">
                  <a16:creationId xmlns:a16="http://schemas.microsoft.com/office/drawing/2014/main" id="{C22B8C6D-E29F-43D2-8903-B3DAF7D2C75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498861" y="3142941"/>
              <a:ext cx="257622" cy="32156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994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9" grpId="0" animBg="1"/>
      <p:bldP spid="62" grpId="0" animBg="1"/>
      <p:bldP spid="63" grpId="0" animBg="1"/>
      <p:bldP spid="64" grpId="0" animBg="1"/>
      <p:bldP spid="65" grpId="0" animBg="1"/>
      <p:bldP spid="6" grpId="0"/>
      <p:bldP spid="7" grpId="0"/>
      <p:bldP spid="8" grpId="0"/>
      <p:bldP spid="25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>
            <a:extLst>
              <a:ext uri="{FF2B5EF4-FFF2-40B4-BE49-F238E27FC236}">
                <a16:creationId xmlns:a16="http://schemas.microsoft.com/office/drawing/2014/main" id="{34BCFC3B-818D-40D2-B9E7-3E910A4FE929}"/>
              </a:ext>
            </a:extLst>
          </p:cNvPr>
          <p:cNvSpPr/>
          <p:nvPr/>
        </p:nvSpPr>
        <p:spPr>
          <a:xfrm>
            <a:off x="386742" y="4369140"/>
            <a:ext cx="43667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200" dirty="0">
                <a:solidFill>
                  <a:srgbClr val="C00000"/>
                </a:solidFill>
              </a:rPr>
              <a:t>Če si tudi ti tako zagret za računanje kot Koko, se zdaj loti nalog v DZ.</a:t>
            </a:r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B83C9562-3666-4859-920D-4EB8F7312263}"/>
              </a:ext>
            </a:extLst>
          </p:cNvPr>
          <p:cNvSpPr/>
          <p:nvPr/>
        </p:nvSpPr>
        <p:spPr>
          <a:xfrm>
            <a:off x="428267" y="5422018"/>
            <a:ext cx="428369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200" dirty="0"/>
              <a:t>Če ti kaj ne bo šlo, </a:t>
            </a:r>
          </a:p>
          <a:p>
            <a:pPr algn="ctr"/>
            <a:r>
              <a:rPr lang="sl-SI" sz="2200" dirty="0"/>
              <a:t>si ponovno oglej razlago in poprosi za pomoč.</a:t>
            </a:r>
          </a:p>
        </p:txBody>
      </p:sp>
      <p:pic>
        <p:nvPicPr>
          <p:cNvPr id="4098" name="Picture 2" descr="Bitmoji Image">
            <a:extLst>
              <a:ext uri="{FF2B5EF4-FFF2-40B4-BE49-F238E27FC236}">
                <a16:creationId xmlns:a16="http://schemas.microsoft.com/office/drawing/2014/main" id="{A5B4C7C4-DD3C-4739-8A0D-508687474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345" y="-60828"/>
            <a:ext cx="6979655" cy="697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Raven povezovalnik 7">
            <a:extLst>
              <a:ext uri="{FF2B5EF4-FFF2-40B4-BE49-F238E27FC236}">
                <a16:creationId xmlns:a16="http://schemas.microsoft.com/office/drawing/2014/main" id="{4A3890C1-4135-4B4F-B8A0-16A4F6445EFC}"/>
              </a:ext>
            </a:extLst>
          </p:cNvPr>
          <p:cNvCxnSpPr>
            <a:cxnSpLocks/>
          </p:cNvCxnSpPr>
          <p:nvPr/>
        </p:nvCxnSpPr>
        <p:spPr>
          <a:xfrm flipV="1">
            <a:off x="5212345" y="-60828"/>
            <a:ext cx="0" cy="69188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Slika 13" descr="Slika, ki vsebuje besede risba&#10;&#10;Opis je samodejno ustvarjen">
            <a:extLst>
              <a:ext uri="{FF2B5EF4-FFF2-40B4-BE49-F238E27FC236}">
                <a16:creationId xmlns:a16="http://schemas.microsoft.com/office/drawing/2014/main" id="{AD450080-0BF2-437A-9673-1372B1311E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13366745" flipH="1">
            <a:off x="-1256337" y="-894133"/>
            <a:ext cx="4863410" cy="3965578"/>
          </a:xfrm>
          <a:prstGeom prst="rect">
            <a:avLst/>
          </a:prstGeom>
        </p:spPr>
      </p:pic>
      <p:sp>
        <p:nvSpPr>
          <p:cNvPr id="15" name="Oblaček govora: elipsa 14">
            <a:extLst>
              <a:ext uri="{FF2B5EF4-FFF2-40B4-BE49-F238E27FC236}">
                <a16:creationId xmlns:a16="http://schemas.microsoft.com/office/drawing/2014/main" id="{375899C2-62A8-4FD9-8734-AADC5F4297C4}"/>
              </a:ext>
            </a:extLst>
          </p:cNvPr>
          <p:cNvSpPr/>
          <p:nvPr/>
        </p:nvSpPr>
        <p:spPr>
          <a:xfrm>
            <a:off x="2469372" y="421897"/>
            <a:ext cx="3626623" cy="2656969"/>
          </a:xfrm>
          <a:prstGeom prst="wedgeEllipseCallout">
            <a:avLst>
              <a:gd name="adj1" fmla="val -60789"/>
              <a:gd name="adj2" fmla="val -18397"/>
            </a:avLst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>
                <a:solidFill>
                  <a:schemeClr val="tx1"/>
                </a:solidFill>
              </a:rPr>
              <a:t>Kar misli si, </a:t>
            </a:r>
            <a:br>
              <a:rPr lang="sl-SI" sz="2400" dirty="0">
                <a:solidFill>
                  <a:schemeClr val="tx1"/>
                </a:solidFill>
              </a:rPr>
            </a:br>
            <a:r>
              <a:rPr lang="sl-SI" sz="2400" dirty="0">
                <a:solidFill>
                  <a:schemeClr val="tx1"/>
                </a:solidFill>
              </a:rPr>
              <a:t>da si se me rešila!</a:t>
            </a:r>
          </a:p>
          <a:p>
            <a:pPr algn="ctr"/>
            <a:r>
              <a:rPr lang="sl-SI" sz="2400" dirty="0">
                <a:solidFill>
                  <a:schemeClr val="tx1"/>
                </a:solidFill>
              </a:rPr>
              <a:t>Jutri bova odštevala desetice in enice.</a:t>
            </a:r>
          </a:p>
        </p:txBody>
      </p:sp>
      <p:sp>
        <p:nvSpPr>
          <p:cNvPr id="16" name="Miselni oblaček: oblak 15">
            <a:extLst>
              <a:ext uri="{FF2B5EF4-FFF2-40B4-BE49-F238E27FC236}">
                <a16:creationId xmlns:a16="http://schemas.microsoft.com/office/drawing/2014/main" id="{15BC2E75-55A3-4329-97B8-61DC053F5698}"/>
              </a:ext>
            </a:extLst>
          </p:cNvPr>
          <p:cNvSpPr/>
          <p:nvPr/>
        </p:nvSpPr>
        <p:spPr>
          <a:xfrm>
            <a:off x="4803130" y="81023"/>
            <a:ext cx="3005112" cy="1828800"/>
          </a:xfrm>
          <a:prstGeom prst="cloudCallout">
            <a:avLst>
              <a:gd name="adj1" fmla="val 25946"/>
              <a:gd name="adj2" fmla="val 103011"/>
            </a:avLst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>
                <a:solidFill>
                  <a:schemeClr val="tx1"/>
                </a:solidFill>
              </a:rPr>
              <a:t>Upam, da sem se uspešno skrila.</a:t>
            </a:r>
          </a:p>
        </p:txBody>
      </p:sp>
    </p:spTree>
    <p:extLst>
      <p:ext uri="{BB962C8B-B14F-4D97-AF65-F5344CB8AC3E}">
        <p14:creationId xmlns:p14="http://schemas.microsoft.com/office/powerpoint/2010/main" val="412188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F99EF9A75F985458E74ADC7C24B8870" ma:contentTypeVersion="8" ma:contentTypeDescription="Ustvari nov dokument." ma:contentTypeScope="" ma:versionID="9e13f1764ddbe66ccb1f7f807ca887bb">
  <xsd:schema xmlns:xsd="http://www.w3.org/2001/XMLSchema" xmlns:xs="http://www.w3.org/2001/XMLSchema" xmlns:p="http://schemas.microsoft.com/office/2006/metadata/properties" xmlns:ns3="b674d4da-82ba-4ae7-a4ba-fe357e3f7ba6" targetNamespace="http://schemas.microsoft.com/office/2006/metadata/properties" ma:root="true" ma:fieldsID="5f169484ff48d2e9c7b945773d615145" ns3:_="">
    <xsd:import namespace="b674d4da-82ba-4ae7-a4ba-fe357e3f7ba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74d4da-82ba-4ae7-a4ba-fe357e3f7b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91E7F07-5331-42F0-8B08-8E060BBC57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74d4da-82ba-4ae7-a4ba-fe357e3f7b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AE16187-416B-4225-90EA-4C337028184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980A82E-3603-4634-AFC1-B6DA2494CD8D}">
  <ds:schemaRefs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  <ds:schemaRef ds:uri="b674d4da-82ba-4ae7-a4ba-fe357e3f7ba6"/>
    <ds:schemaRef ds:uri="http://www.w3.org/XML/1998/namespace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1046</TotalTime>
  <Words>380</Words>
  <Application>Microsoft Office PowerPoint</Application>
  <PresentationFormat>Širokozaslonsko</PresentationFormat>
  <Paragraphs>56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Irena Mučibabić</dc:creator>
  <cp:lastModifiedBy>Bojana Iljaž</cp:lastModifiedBy>
  <cp:revision>92</cp:revision>
  <dcterms:created xsi:type="dcterms:W3CDTF">2020-04-11T09:54:14Z</dcterms:created>
  <dcterms:modified xsi:type="dcterms:W3CDTF">2020-05-06T19:38:22Z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0x010100FF99EF9A75F985458E74ADC7C24B8870</vt:lpwstr>
  </property>
</Properties>
</file>