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85" r:id="rId3"/>
    <p:sldId id="286" r:id="rId4"/>
    <p:sldId id="287" r:id="rId5"/>
    <p:sldId id="288" r:id="rId6"/>
    <p:sldId id="289" r:id="rId7"/>
    <p:sldId id="258" r:id="rId8"/>
    <p:sldId id="259" r:id="rId9"/>
    <p:sldId id="260" r:id="rId10"/>
    <p:sldId id="261" r:id="rId11"/>
    <p:sldId id="262" r:id="rId12"/>
    <p:sldId id="263" r:id="rId13"/>
    <p:sldId id="296" r:id="rId14"/>
    <p:sldId id="291" r:id="rId15"/>
    <p:sldId id="293" r:id="rId16"/>
    <p:sldId id="290" r:id="rId17"/>
    <p:sldId id="300" r:id="rId18"/>
    <p:sldId id="297" r:id="rId19"/>
    <p:sldId id="264" r:id="rId20"/>
    <p:sldId id="265" r:id="rId21"/>
    <p:sldId id="266" r:id="rId22"/>
    <p:sldId id="267" r:id="rId23"/>
    <p:sldId id="268" r:id="rId24"/>
    <p:sldId id="269" r:id="rId25"/>
    <p:sldId id="271" r:id="rId26"/>
    <p:sldId id="272" r:id="rId27"/>
    <p:sldId id="273" r:id="rId28"/>
    <p:sldId id="275" r:id="rId29"/>
    <p:sldId id="276" r:id="rId30"/>
    <p:sldId id="279" r:id="rId31"/>
    <p:sldId id="278" r:id="rId32"/>
    <p:sldId id="280" r:id="rId33"/>
    <p:sldId id="274" r:id="rId34"/>
    <p:sldId id="299" r:id="rId35"/>
    <p:sldId id="277" r:id="rId36"/>
    <p:sldId id="301" r:id="rId37"/>
    <p:sldId id="302" r:id="rId38"/>
    <p:sldId id="304" r:id="rId39"/>
    <p:sldId id="282" r:id="rId40"/>
    <p:sldId id="283" r:id="rId41"/>
    <p:sldId id="305" r:id="rId42"/>
    <p:sldId id="306" r:id="rId43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l-SI" smtClean="0"/>
              <a:t>Uredite slog podnaslova matrice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578CE-6126-4B2C-B74A-F5A08DD6CBEB}" type="datetimeFigureOut">
              <a:rPr lang="sl-SI" smtClean="0"/>
              <a:t>3. 10. 2019</a:t>
            </a:fld>
            <a:endParaRPr lang="sl-SI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A5626-CD06-403F-BE0A-727F5467676A}" type="slidenum">
              <a:rPr lang="sl-SI" smtClean="0"/>
              <a:t>‹#›</a:t>
            </a:fld>
            <a:endParaRPr lang="sl-SI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578CE-6126-4B2C-B74A-F5A08DD6CBEB}" type="datetimeFigureOut">
              <a:rPr lang="sl-SI" smtClean="0"/>
              <a:t>3. 10. 2019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A5626-CD06-403F-BE0A-727F5467676A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578CE-6126-4B2C-B74A-F5A08DD6CBEB}" type="datetimeFigureOut">
              <a:rPr lang="sl-SI" smtClean="0"/>
              <a:t>3. 10. 2019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A5626-CD06-403F-BE0A-727F5467676A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578CE-6126-4B2C-B74A-F5A08DD6CBEB}" type="datetimeFigureOut">
              <a:rPr lang="sl-SI" smtClean="0"/>
              <a:t>3. 10. 2019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A5626-CD06-403F-BE0A-727F5467676A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578CE-6126-4B2C-B74A-F5A08DD6CBEB}" type="datetimeFigureOut">
              <a:rPr lang="sl-SI" smtClean="0"/>
              <a:t>3. 10. 2019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A5626-CD06-403F-BE0A-727F5467676A}" type="slidenum">
              <a:rPr lang="sl-SI" smtClean="0"/>
              <a:t>‹#›</a:t>
            </a:fld>
            <a:endParaRPr lang="sl-SI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578CE-6126-4B2C-B74A-F5A08DD6CBEB}" type="datetimeFigureOut">
              <a:rPr lang="sl-SI" smtClean="0"/>
              <a:t>3. 10. 2019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A5626-CD06-403F-BE0A-727F5467676A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l-SI" smtClean="0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l-SI" smtClean="0"/>
              <a:t>Uredite sloge besedila matrice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578CE-6126-4B2C-B74A-F5A08DD6CBEB}" type="datetimeFigureOut">
              <a:rPr lang="sl-SI" smtClean="0"/>
              <a:t>3. 10. 2019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A5626-CD06-403F-BE0A-727F5467676A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578CE-6126-4B2C-B74A-F5A08DD6CBEB}" type="datetimeFigureOut">
              <a:rPr lang="sl-SI" smtClean="0"/>
              <a:t>3. 10. 2019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A5626-CD06-403F-BE0A-727F5467676A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578CE-6126-4B2C-B74A-F5A08DD6CBEB}" type="datetimeFigureOut">
              <a:rPr lang="sl-SI" smtClean="0"/>
              <a:t>3. 10. 2019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A5626-CD06-403F-BE0A-727F5467676A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578CE-6126-4B2C-B74A-F5A08DD6CBEB}" type="datetimeFigureOut">
              <a:rPr lang="sl-SI" smtClean="0"/>
              <a:t>3. 10. 2019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A5626-CD06-403F-BE0A-727F5467676A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578CE-6126-4B2C-B74A-F5A08DD6CBEB}" type="datetimeFigureOut">
              <a:rPr lang="sl-SI" smtClean="0"/>
              <a:t>3. 10. 2019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62A5626-CD06-403F-BE0A-727F5467676A}" type="slidenum">
              <a:rPr lang="sl-SI" smtClean="0"/>
              <a:t>‹#›</a:t>
            </a:fld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l-SI" smtClean="0"/>
              <a:t>Kliknite ikono, če želite dodati sliko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l-SI" smtClean="0"/>
              <a:t>Uredite sloge besedila matrice</a:t>
            </a:r>
          </a:p>
          <a:p>
            <a:pPr lvl="1" eaLnBrk="1" latinLnBrk="0" hangingPunct="1"/>
            <a:r>
              <a:rPr kumimoji="0" lang="sl-SI" smtClean="0"/>
              <a:t>Druga raven</a:t>
            </a:r>
          </a:p>
          <a:p>
            <a:pPr lvl="2" eaLnBrk="1" latinLnBrk="0" hangingPunct="1"/>
            <a:r>
              <a:rPr kumimoji="0" lang="sl-SI" smtClean="0"/>
              <a:t>Tretja raven</a:t>
            </a:r>
          </a:p>
          <a:p>
            <a:pPr lvl="3" eaLnBrk="1" latinLnBrk="0" hangingPunct="1"/>
            <a:r>
              <a:rPr kumimoji="0" lang="sl-SI" smtClean="0"/>
              <a:t>Četrta raven</a:t>
            </a:r>
          </a:p>
          <a:p>
            <a:pPr lvl="4" eaLnBrk="1" latinLnBrk="0" hangingPunct="1"/>
            <a:r>
              <a:rPr kumimoji="0" lang="sl-SI" smtClean="0"/>
              <a:t>Peta raven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E1578CE-6126-4B2C-B74A-F5A08DD6CBEB}" type="datetimeFigureOut">
              <a:rPr lang="sl-SI" smtClean="0"/>
              <a:t>3. 10. 2019</a:t>
            </a:fld>
            <a:endParaRPr lang="sl-SI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62A5626-CD06-403F-BE0A-727F5467676A}" type="slidenum">
              <a:rPr lang="sl-SI" smtClean="0"/>
              <a:t>‹#›</a:t>
            </a:fld>
            <a:endParaRPr lang="sl-SI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539552" y="1412776"/>
            <a:ext cx="7851648" cy="1828800"/>
          </a:xfrm>
        </p:spPr>
        <p:txBody>
          <a:bodyPr>
            <a:normAutofit/>
          </a:bodyPr>
          <a:lstStyle/>
          <a:p>
            <a:r>
              <a:rPr lang="sl-SI" sz="6000" dirty="0" smtClean="0">
                <a:solidFill>
                  <a:schemeClr val="tx2">
                    <a:lumMod val="50000"/>
                  </a:schemeClr>
                </a:solidFill>
              </a:rPr>
              <a:t>TABOR PROSTOVOLJCEV</a:t>
            </a:r>
            <a:r>
              <a:rPr lang="sl-SI" dirty="0" smtClean="0"/>
              <a:t/>
            </a:r>
            <a:br>
              <a:rPr lang="sl-SI" dirty="0" smtClean="0"/>
            </a:b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533400" y="2348880"/>
            <a:ext cx="8503096" cy="2632256"/>
          </a:xfrm>
        </p:spPr>
        <p:txBody>
          <a:bodyPr/>
          <a:lstStyle/>
          <a:p>
            <a:pPr algn="ctr"/>
            <a:r>
              <a:rPr lang="sl-SI" sz="4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FIESA </a:t>
            </a:r>
          </a:p>
          <a:p>
            <a:pPr algn="ctr"/>
            <a:r>
              <a:rPr lang="sl-SI" sz="4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(27.-29.9.2019)</a:t>
            </a:r>
          </a:p>
        </p:txBody>
      </p:sp>
    </p:spTree>
    <p:extLst>
      <p:ext uri="{BB962C8B-B14F-4D97-AF65-F5344CB8AC3E}">
        <p14:creationId xmlns:p14="http://schemas.microsoft.com/office/powerpoint/2010/main" val="1716568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>
        <p14:shred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citelj\Desktop\Tabor prostovoljcev\Slike - vse\20190928_07560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0250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1413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>
        <p14:shred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citelj\Desktop\Tabor prostovoljcev\Slike - vse\20190928_09201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4228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>
        <p14:shred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10242" name="Picture 2" descr="C:\Users\ucitelj\Desktop\Tabor prostovoljcev\Slike - vse\20190928_10534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68560" y="-48492"/>
            <a:ext cx="9611491" cy="6906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731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>
        <p14:shred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21506" name="Picture 2" descr="C:\Users\ucitelj\Desktop\Tabor prostovoljcev\Slike - vse\IMG_457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2518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>
        <p14:shred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19458" name="Picture 2" descr="C:\Users\ucitelj\Desktop\Tabor prostovoljcev\Slike - vse\IMG_457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3563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>
        <p14:shred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22530" name="Picture 2" descr="C:\Users\ucitelj\Desktop\Tabor prostovoljcev\Slike - vse\IMG_457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4688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>
        <p14:shred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18434" name="Picture 2" descr="C:\Users\ucitelj\Desktop\Tabor prostovoljcev\Slike - vse\IMG_456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0902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>
        <p14:shred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25602" name="Picture 2" descr="C:\Users\ucitelj\Desktop\Tabor prostovoljcev\Slike - vse\IMG_461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4730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>
        <p14:shred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23554" name="Picture 2" descr="C:\Users\ucitelj\Desktop\Tabor prostovoljcev\Slike - vse\IMG_458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1810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>
        <p14:shred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11266" name="Picture 2" descr="C:\Users\ucitelj\Desktop\Tabor prostovoljcev\Slike - vse\20190928_14032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93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>
        <p14:shred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12290" name="Picture 2" descr="C:\Users\ucitelj\Desktop\Tabor prostovoljcev\Slike - vse\IMG_45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7" y="476671"/>
            <a:ext cx="8112900" cy="608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2061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>
        <p14:shred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12290" name="Picture 2" descr="C:\Users\ucitelj\Desktop\Tabor prostovoljcev\Slike - vse\20190928_14343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0250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9460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>
        <p14:shred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13314" name="Picture 2" descr="C:\Users\ucitelj\Desktop\Tabor prostovoljcev\Slike - vse\20190928_14362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8709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>
        <p14:shred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14339" name="Picture 3" descr="C:\Users\ucitelj\Desktop\Tabor prostovoljcev\Slike - vse\20190928_15011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0250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9811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>
        <p14:shred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15362" name="Picture 2" descr="C:\Users\ucitelj\Desktop\Tabor prostovoljcev\Slike - vse\20190928_16110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0250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022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>
        <p14:shred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16386" name="Picture 2" descr="C:\Users\ucitelj\Desktop\Tabor prostovoljcev\Slike - vse\20190928_17350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0250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2676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>
        <p14:shred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18434" name="Picture 2" descr="C:\Users\ucitelj\Desktop\Tabor prostovoljcev\Slike - vse\20190928_17021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0250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7223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>
        <p14:shred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19458" name="Picture 2" descr="C:\Users\ucitelj\Desktop\Tabor prostovoljcev\Slike - vse\20190928_17403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0250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5408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>
        <p14:shred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1026" name="Picture 2" descr="C:\Users\ucitelj\Desktop\Tabor prostovoljcev\Slike - vse\20190928_17392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0250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4170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>
        <p14:shred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2050" name="Picture 2" descr="C:\Users\ucitelj\Desktop\Tabor prostovoljcev\Slike - vse\20190928_174014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875"/>
          <a:stretch/>
        </p:blipFill>
        <p:spPr bwMode="auto">
          <a:xfrm>
            <a:off x="1805400" y="9742"/>
            <a:ext cx="4877605" cy="6848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1938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>
        <p14:shred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4098" name="Picture 2" descr="C:\Users\ucitelj\Desktop\Tabor prostovoljcev\Slike - vse\20190928_17493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0250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0736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>
        <p14:shred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13314" name="Picture 2" descr="C:\Users\ucitelj\Desktop\Tabor prostovoljcev\Slike - vse\IMG_454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1844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>
        <p14:shred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6146" name="Picture 2" descr="C:\Users\ucitelj\Desktop\Tabor prostovoljcev\Slike - vse\20190928_17524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0250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1583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>
        <p14:shred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7170" name="Picture 2" descr="C:\Users\ucitelj\Desktop\Tabor prostovoljcev\Slike - vse\20190928_18030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0250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4237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>
        <p14:shred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8194" name="Picture 2" descr="C:\Users\ucitelj\Desktop\Tabor prostovoljcev\Slike - vse\20190928_18031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0250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8131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>
        <p14:shred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3074" name="Picture 2" descr="C:\Users\ucitelj\Desktop\Tabor prostovoljcev\Slike - vse\20190928_17425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0250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5871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>
        <p14:shred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24578" name="Picture 2" descr="C:\Users\ucitelj\Desktop\Tabor prostovoljcev\Slike - vse\IMG_460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1472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>
        <p14:shred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5122" name="Picture 2" descr="C:\Users\ucitelj\Desktop\Tabor prostovoljcev\Slike - vse\20190928_17495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0250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7250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>
        <p14:shred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26626" name="Picture 2" descr="C:\Users\ucitelj\Desktop\Tabor prostovoljcev\Slike - vse\IMG_463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3007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>
        <p14:shred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27650" name="Picture 2" descr="C:\Users\ucitelj\Desktop\Tabor prostovoljcev\Slike - vse\IMG_465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2697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>
        <p14:shred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28674" name="Picture 2" descr="C:\Users\ucitelj\Desktop\Tabor prostovoljcev\Slike - vse\IMG_465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5438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>
        <p14:shred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10242" name="Picture 2" descr="C:\Users\ucitelj\Desktop\Tabor prostovoljcev\Slike - vse\20190929_07463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9754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>
        <p14:shred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14338" name="Picture 2" descr="C:\Users\ucitelj\Desktop\Tabor prostovoljcev\Slike - vse\IMG_455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5185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>
        <p14:shred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11266" name="Picture 2" descr="C:\Users\ucitelj\Desktop\Tabor prostovoljcev\Slike - vse\20190929_08550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0250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5837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>
        <p14:shred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29698" name="Picture 2" descr="C:\Users\ucitelj\Desktop\Tabor prostovoljcev\Slike - vse\20190929_11495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0250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237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>
        <p14:shred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30722" name="Picture 2" descr="C:\Users\ucitelj\Desktop\Tabor prostovoljcev\Slike - vse\20190929_125640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75656" y="56182"/>
            <a:ext cx="6336704" cy="6646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2619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>
        <p14:shred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15362" name="Picture 2" descr="C:\Users\ucitelj\Desktop\Tabor prostovoljcev\Slike - vse\IMG_455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7890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>
        <p14:shred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16386" name="Picture 2" descr="C:\Users\ucitelj\Desktop\Tabor prostovoljcev\Slike - vse\IMG_455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7718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>
        <p14:shred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3293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>
        <p14:shred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citelj\Desktop\Tabor prostovoljcev\Slike - vse\20190927_153942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00250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8034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>
        <p14:shred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citelj\Desktop\Tabor prostovoljcev\Slike - vse\20190927_19184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8593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>
        <p14:shred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otek">
  <a:themeElements>
    <a:clrScheme name="Pote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Pote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ote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95</TotalTime>
  <Words>8</Words>
  <Application>Microsoft Office PowerPoint</Application>
  <PresentationFormat>Diaprojekcija na zaslonu (4:3)</PresentationFormat>
  <Paragraphs>3</Paragraphs>
  <Slides>42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42</vt:i4>
      </vt:variant>
    </vt:vector>
  </HeadingPairs>
  <TitlesOfParts>
    <vt:vector size="46" baseType="lpstr">
      <vt:lpstr>Calibri</vt:lpstr>
      <vt:lpstr>Constantia</vt:lpstr>
      <vt:lpstr>Wingdings 2</vt:lpstr>
      <vt:lpstr>Potek</vt:lpstr>
      <vt:lpstr>TABOR PROSTOVOLJCEV 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TABOR PROSTOVOLJCEV</dc:title>
  <dc:creator>ucitelj</dc:creator>
  <cp:lastModifiedBy>kvadraten krog</cp:lastModifiedBy>
  <cp:revision>13</cp:revision>
  <dcterms:created xsi:type="dcterms:W3CDTF">2019-09-29T07:22:42Z</dcterms:created>
  <dcterms:modified xsi:type="dcterms:W3CDTF">2019-10-03T06:13:19Z</dcterms:modified>
</cp:coreProperties>
</file>